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9144000" cy="6858000" type="screen4x3"/>
  <p:notesSz cx="6858000" cy="9144000"/>
  <p:defaultTextStyle>
    <a:defPPr>
      <a:defRPr lang="sl-SI"/>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2" d="100"/>
          <a:sy n="102" d="100"/>
        </p:scale>
        <p:origin x="-276" y="-10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Naslovni diapozitiv">
    <p:spTree>
      <p:nvGrpSpPr>
        <p:cNvPr id="1" name=""/>
        <p:cNvGrpSpPr/>
        <p:nvPr/>
      </p:nvGrpSpPr>
      <p:grpSpPr>
        <a:xfrm>
          <a:off x="0" y="0"/>
          <a:ext cx="0" cy="0"/>
          <a:chOff x="0" y="0"/>
          <a:chExt cx="0" cy="0"/>
        </a:xfrm>
      </p:grpSpPr>
      <p:sp>
        <p:nvSpPr>
          <p:cNvPr id="2" name="Naslov 1"/>
          <p:cNvSpPr>
            <a:spLocks noGrp="1"/>
          </p:cNvSpPr>
          <p:nvPr>
            <p:ph type="ctrTitle"/>
          </p:nvPr>
        </p:nvSpPr>
        <p:spPr>
          <a:xfrm>
            <a:off x="685800" y="2130425"/>
            <a:ext cx="7772400" cy="1470025"/>
          </a:xfrm>
        </p:spPr>
        <p:txBody>
          <a:bodyPr/>
          <a:lstStyle/>
          <a:p>
            <a:r>
              <a:rPr lang="sl-SI" smtClean="0"/>
              <a:t>Uredite slog naslova matrice</a:t>
            </a:r>
            <a:endParaRPr lang="sl-SI"/>
          </a:p>
        </p:txBody>
      </p:sp>
      <p:sp>
        <p:nvSpPr>
          <p:cNvPr id="3" name="Podnaslov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sl-SI" smtClean="0"/>
              <a:t>Uredite slog podnaslova matrice</a:t>
            </a:r>
            <a:endParaRPr lang="sl-SI"/>
          </a:p>
        </p:txBody>
      </p:sp>
      <p:sp>
        <p:nvSpPr>
          <p:cNvPr id="4" name="Ograda datuma 3"/>
          <p:cNvSpPr>
            <a:spLocks noGrp="1"/>
          </p:cNvSpPr>
          <p:nvPr>
            <p:ph type="dt" sz="half" idx="10"/>
          </p:nvPr>
        </p:nvSpPr>
        <p:spPr/>
        <p:txBody>
          <a:bodyPr/>
          <a:lstStyle/>
          <a:p>
            <a:fld id="{27966597-DADD-4F78-BE11-71133470C930}" type="datetimeFigureOut">
              <a:rPr lang="sl-SI" smtClean="0"/>
              <a:t>19.10.2012</a:t>
            </a:fld>
            <a:endParaRPr lang="sl-SI"/>
          </a:p>
        </p:txBody>
      </p:sp>
      <p:sp>
        <p:nvSpPr>
          <p:cNvPr id="5" name="Ograda noge 4"/>
          <p:cNvSpPr>
            <a:spLocks noGrp="1"/>
          </p:cNvSpPr>
          <p:nvPr>
            <p:ph type="ftr" sz="quarter" idx="11"/>
          </p:nvPr>
        </p:nvSpPr>
        <p:spPr/>
        <p:txBody>
          <a:bodyPr/>
          <a:lstStyle/>
          <a:p>
            <a:endParaRPr lang="sl-SI"/>
          </a:p>
        </p:txBody>
      </p:sp>
      <p:sp>
        <p:nvSpPr>
          <p:cNvPr id="6" name="Ograda številke diapozitiva 5"/>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276237654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slov in navpično besedilo">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p>
            <a:r>
              <a:rPr lang="sl-SI" smtClean="0"/>
              <a:t>Uredite slog naslova matrice</a:t>
            </a:r>
            <a:endParaRPr lang="sl-SI"/>
          </a:p>
        </p:txBody>
      </p:sp>
      <p:sp>
        <p:nvSpPr>
          <p:cNvPr id="3" name="Ograda navpičnega besedila 2"/>
          <p:cNvSpPr>
            <a:spLocks noGrp="1"/>
          </p:cNvSpPr>
          <p:nvPr>
            <p:ph type="body" orient="vert" idx="1"/>
          </p:nvPr>
        </p:nvSpPr>
        <p:spPr/>
        <p:txBody>
          <a:bodyPr vert="eaVert"/>
          <a:lstStyle/>
          <a:p>
            <a:pPr lvl="0"/>
            <a:r>
              <a:rPr lang="sl-SI" smtClean="0"/>
              <a:t>Uredite sloge besedila matrice</a:t>
            </a:r>
          </a:p>
          <a:p>
            <a:pPr lvl="1"/>
            <a:r>
              <a:rPr lang="sl-SI" smtClean="0"/>
              <a:t>Druga raven</a:t>
            </a:r>
          </a:p>
          <a:p>
            <a:pPr lvl="2"/>
            <a:r>
              <a:rPr lang="sl-SI" smtClean="0"/>
              <a:t>Tretja raven</a:t>
            </a:r>
          </a:p>
          <a:p>
            <a:pPr lvl="3"/>
            <a:r>
              <a:rPr lang="sl-SI" smtClean="0"/>
              <a:t>Četrta raven</a:t>
            </a:r>
          </a:p>
          <a:p>
            <a:pPr lvl="4"/>
            <a:r>
              <a:rPr lang="sl-SI" smtClean="0"/>
              <a:t>Peta raven</a:t>
            </a:r>
            <a:endParaRPr lang="sl-SI"/>
          </a:p>
        </p:txBody>
      </p:sp>
      <p:sp>
        <p:nvSpPr>
          <p:cNvPr id="4" name="Ograda datuma 3"/>
          <p:cNvSpPr>
            <a:spLocks noGrp="1"/>
          </p:cNvSpPr>
          <p:nvPr>
            <p:ph type="dt" sz="half" idx="10"/>
          </p:nvPr>
        </p:nvSpPr>
        <p:spPr/>
        <p:txBody>
          <a:bodyPr/>
          <a:lstStyle/>
          <a:p>
            <a:fld id="{27966597-DADD-4F78-BE11-71133470C930}" type="datetimeFigureOut">
              <a:rPr lang="sl-SI" smtClean="0"/>
              <a:t>19.10.2012</a:t>
            </a:fld>
            <a:endParaRPr lang="sl-SI"/>
          </a:p>
        </p:txBody>
      </p:sp>
      <p:sp>
        <p:nvSpPr>
          <p:cNvPr id="5" name="Ograda noge 4"/>
          <p:cNvSpPr>
            <a:spLocks noGrp="1"/>
          </p:cNvSpPr>
          <p:nvPr>
            <p:ph type="ftr" sz="quarter" idx="11"/>
          </p:nvPr>
        </p:nvSpPr>
        <p:spPr/>
        <p:txBody>
          <a:bodyPr/>
          <a:lstStyle/>
          <a:p>
            <a:endParaRPr lang="sl-SI"/>
          </a:p>
        </p:txBody>
      </p:sp>
      <p:sp>
        <p:nvSpPr>
          <p:cNvPr id="6" name="Ograda številke diapozitiva 5"/>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14628050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Navpični naslov in besedilo">
    <p:spTree>
      <p:nvGrpSpPr>
        <p:cNvPr id="1" name=""/>
        <p:cNvGrpSpPr/>
        <p:nvPr/>
      </p:nvGrpSpPr>
      <p:grpSpPr>
        <a:xfrm>
          <a:off x="0" y="0"/>
          <a:ext cx="0" cy="0"/>
          <a:chOff x="0" y="0"/>
          <a:chExt cx="0" cy="0"/>
        </a:xfrm>
      </p:grpSpPr>
      <p:sp>
        <p:nvSpPr>
          <p:cNvPr id="2" name="Navpični naslov 1"/>
          <p:cNvSpPr>
            <a:spLocks noGrp="1"/>
          </p:cNvSpPr>
          <p:nvPr>
            <p:ph type="title" orient="vert"/>
          </p:nvPr>
        </p:nvSpPr>
        <p:spPr>
          <a:xfrm>
            <a:off x="6629400" y="274638"/>
            <a:ext cx="2057400" cy="5851525"/>
          </a:xfrm>
        </p:spPr>
        <p:txBody>
          <a:bodyPr vert="eaVert"/>
          <a:lstStyle/>
          <a:p>
            <a:r>
              <a:rPr lang="sl-SI" smtClean="0"/>
              <a:t>Uredite slog naslova matrice</a:t>
            </a:r>
            <a:endParaRPr lang="sl-SI"/>
          </a:p>
        </p:txBody>
      </p:sp>
      <p:sp>
        <p:nvSpPr>
          <p:cNvPr id="3" name="Ograda navpičnega besedila 2"/>
          <p:cNvSpPr>
            <a:spLocks noGrp="1"/>
          </p:cNvSpPr>
          <p:nvPr>
            <p:ph type="body" orient="vert" idx="1"/>
          </p:nvPr>
        </p:nvSpPr>
        <p:spPr>
          <a:xfrm>
            <a:off x="457200" y="274638"/>
            <a:ext cx="6019800" cy="5851525"/>
          </a:xfrm>
        </p:spPr>
        <p:txBody>
          <a:bodyPr vert="eaVert"/>
          <a:lstStyle/>
          <a:p>
            <a:pPr lvl="0"/>
            <a:r>
              <a:rPr lang="sl-SI" smtClean="0"/>
              <a:t>Uredite sloge besedila matrice</a:t>
            </a:r>
          </a:p>
          <a:p>
            <a:pPr lvl="1"/>
            <a:r>
              <a:rPr lang="sl-SI" smtClean="0"/>
              <a:t>Druga raven</a:t>
            </a:r>
          </a:p>
          <a:p>
            <a:pPr lvl="2"/>
            <a:r>
              <a:rPr lang="sl-SI" smtClean="0"/>
              <a:t>Tretja raven</a:t>
            </a:r>
          </a:p>
          <a:p>
            <a:pPr lvl="3"/>
            <a:r>
              <a:rPr lang="sl-SI" smtClean="0"/>
              <a:t>Četrta raven</a:t>
            </a:r>
          </a:p>
          <a:p>
            <a:pPr lvl="4"/>
            <a:r>
              <a:rPr lang="sl-SI" smtClean="0"/>
              <a:t>Peta raven</a:t>
            </a:r>
            <a:endParaRPr lang="sl-SI"/>
          </a:p>
        </p:txBody>
      </p:sp>
      <p:sp>
        <p:nvSpPr>
          <p:cNvPr id="4" name="Ograda datuma 3"/>
          <p:cNvSpPr>
            <a:spLocks noGrp="1"/>
          </p:cNvSpPr>
          <p:nvPr>
            <p:ph type="dt" sz="half" idx="10"/>
          </p:nvPr>
        </p:nvSpPr>
        <p:spPr/>
        <p:txBody>
          <a:bodyPr/>
          <a:lstStyle/>
          <a:p>
            <a:fld id="{27966597-DADD-4F78-BE11-71133470C930}" type="datetimeFigureOut">
              <a:rPr lang="sl-SI" smtClean="0"/>
              <a:t>19.10.2012</a:t>
            </a:fld>
            <a:endParaRPr lang="sl-SI"/>
          </a:p>
        </p:txBody>
      </p:sp>
      <p:sp>
        <p:nvSpPr>
          <p:cNvPr id="5" name="Ograda noge 4"/>
          <p:cNvSpPr>
            <a:spLocks noGrp="1"/>
          </p:cNvSpPr>
          <p:nvPr>
            <p:ph type="ftr" sz="quarter" idx="11"/>
          </p:nvPr>
        </p:nvSpPr>
        <p:spPr/>
        <p:txBody>
          <a:bodyPr/>
          <a:lstStyle/>
          <a:p>
            <a:endParaRPr lang="sl-SI"/>
          </a:p>
        </p:txBody>
      </p:sp>
      <p:sp>
        <p:nvSpPr>
          <p:cNvPr id="6" name="Ograda številke diapozitiva 5"/>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205509910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slov in vsebina">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p>
            <a:r>
              <a:rPr lang="sl-SI" smtClean="0"/>
              <a:t>Uredite slog naslova matrice</a:t>
            </a:r>
            <a:endParaRPr lang="sl-SI"/>
          </a:p>
        </p:txBody>
      </p:sp>
      <p:sp>
        <p:nvSpPr>
          <p:cNvPr id="3" name="Ograda vsebine 2"/>
          <p:cNvSpPr>
            <a:spLocks noGrp="1"/>
          </p:cNvSpPr>
          <p:nvPr>
            <p:ph idx="1"/>
          </p:nvPr>
        </p:nvSpPr>
        <p:spPr/>
        <p:txBody>
          <a:bodyPr/>
          <a:lstStyle/>
          <a:p>
            <a:pPr lvl="0"/>
            <a:r>
              <a:rPr lang="sl-SI" smtClean="0"/>
              <a:t>Uredite sloge besedila matrice</a:t>
            </a:r>
          </a:p>
          <a:p>
            <a:pPr lvl="1"/>
            <a:r>
              <a:rPr lang="sl-SI" smtClean="0"/>
              <a:t>Druga raven</a:t>
            </a:r>
          </a:p>
          <a:p>
            <a:pPr lvl="2"/>
            <a:r>
              <a:rPr lang="sl-SI" smtClean="0"/>
              <a:t>Tretja raven</a:t>
            </a:r>
          </a:p>
          <a:p>
            <a:pPr lvl="3"/>
            <a:r>
              <a:rPr lang="sl-SI" smtClean="0"/>
              <a:t>Četrta raven</a:t>
            </a:r>
          </a:p>
          <a:p>
            <a:pPr lvl="4"/>
            <a:r>
              <a:rPr lang="sl-SI" smtClean="0"/>
              <a:t>Peta raven</a:t>
            </a:r>
            <a:endParaRPr lang="sl-SI"/>
          </a:p>
        </p:txBody>
      </p:sp>
      <p:sp>
        <p:nvSpPr>
          <p:cNvPr id="4" name="Ograda datuma 3"/>
          <p:cNvSpPr>
            <a:spLocks noGrp="1"/>
          </p:cNvSpPr>
          <p:nvPr>
            <p:ph type="dt" sz="half" idx="10"/>
          </p:nvPr>
        </p:nvSpPr>
        <p:spPr/>
        <p:txBody>
          <a:bodyPr/>
          <a:lstStyle/>
          <a:p>
            <a:fld id="{27966597-DADD-4F78-BE11-71133470C930}" type="datetimeFigureOut">
              <a:rPr lang="sl-SI" smtClean="0"/>
              <a:t>19.10.2012</a:t>
            </a:fld>
            <a:endParaRPr lang="sl-SI"/>
          </a:p>
        </p:txBody>
      </p:sp>
      <p:sp>
        <p:nvSpPr>
          <p:cNvPr id="5" name="Ograda noge 4"/>
          <p:cNvSpPr>
            <a:spLocks noGrp="1"/>
          </p:cNvSpPr>
          <p:nvPr>
            <p:ph type="ftr" sz="quarter" idx="11"/>
          </p:nvPr>
        </p:nvSpPr>
        <p:spPr/>
        <p:txBody>
          <a:bodyPr/>
          <a:lstStyle/>
          <a:p>
            <a:endParaRPr lang="sl-SI"/>
          </a:p>
        </p:txBody>
      </p:sp>
      <p:sp>
        <p:nvSpPr>
          <p:cNvPr id="6" name="Ograda številke diapozitiva 5"/>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16272391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Glava odseka">
    <p:spTree>
      <p:nvGrpSpPr>
        <p:cNvPr id="1" name=""/>
        <p:cNvGrpSpPr/>
        <p:nvPr/>
      </p:nvGrpSpPr>
      <p:grpSpPr>
        <a:xfrm>
          <a:off x="0" y="0"/>
          <a:ext cx="0" cy="0"/>
          <a:chOff x="0" y="0"/>
          <a:chExt cx="0" cy="0"/>
        </a:xfrm>
      </p:grpSpPr>
      <p:sp>
        <p:nvSpPr>
          <p:cNvPr id="2" name="Naslov 1"/>
          <p:cNvSpPr>
            <a:spLocks noGrp="1"/>
          </p:cNvSpPr>
          <p:nvPr>
            <p:ph type="title"/>
          </p:nvPr>
        </p:nvSpPr>
        <p:spPr>
          <a:xfrm>
            <a:off x="722313" y="4406900"/>
            <a:ext cx="7772400" cy="1362075"/>
          </a:xfrm>
        </p:spPr>
        <p:txBody>
          <a:bodyPr anchor="t"/>
          <a:lstStyle>
            <a:lvl1pPr algn="l">
              <a:defRPr sz="4000" b="1" cap="all"/>
            </a:lvl1pPr>
          </a:lstStyle>
          <a:p>
            <a:r>
              <a:rPr lang="sl-SI" smtClean="0"/>
              <a:t>Uredite slog naslova matrice</a:t>
            </a:r>
            <a:endParaRPr lang="sl-SI"/>
          </a:p>
        </p:txBody>
      </p:sp>
      <p:sp>
        <p:nvSpPr>
          <p:cNvPr id="3" name="Ograda besedila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sl-SI" smtClean="0"/>
              <a:t>Uredite sloge besedila matrice</a:t>
            </a:r>
          </a:p>
        </p:txBody>
      </p:sp>
      <p:sp>
        <p:nvSpPr>
          <p:cNvPr id="4" name="Ograda datuma 3"/>
          <p:cNvSpPr>
            <a:spLocks noGrp="1"/>
          </p:cNvSpPr>
          <p:nvPr>
            <p:ph type="dt" sz="half" idx="10"/>
          </p:nvPr>
        </p:nvSpPr>
        <p:spPr/>
        <p:txBody>
          <a:bodyPr/>
          <a:lstStyle/>
          <a:p>
            <a:fld id="{27966597-DADD-4F78-BE11-71133470C930}" type="datetimeFigureOut">
              <a:rPr lang="sl-SI" smtClean="0"/>
              <a:t>19.10.2012</a:t>
            </a:fld>
            <a:endParaRPr lang="sl-SI"/>
          </a:p>
        </p:txBody>
      </p:sp>
      <p:sp>
        <p:nvSpPr>
          <p:cNvPr id="5" name="Ograda noge 4"/>
          <p:cNvSpPr>
            <a:spLocks noGrp="1"/>
          </p:cNvSpPr>
          <p:nvPr>
            <p:ph type="ftr" sz="quarter" idx="11"/>
          </p:nvPr>
        </p:nvSpPr>
        <p:spPr/>
        <p:txBody>
          <a:bodyPr/>
          <a:lstStyle/>
          <a:p>
            <a:endParaRPr lang="sl-SI"/>
          </a:p>
        </p:txBody>
      </p:sp>
      <p:sp>
        <p:nvSpPr>
          <p:cNvPr id="6" name="Ograda številke diapozitiva 5"/>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21339625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e vsebini">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p>
            <a:r>
              <a:rPr lang="sl-SI" smtClean="0"/>
              <a:t>Uredite slog naslova matrice</a:t>
            </a:r>
            <a:endParaRPr lang="sl-SI"/>
          </a:p>
        </p:txBody>
      </p:sp>
      <p:sp>
        <p:nvSpPr>
          <p:cNvPr id="3" name="Ograda vsebine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sl-SI" smtClean="0"/>
              <a:t>Uredite sloge besedila matrice</a:t>
            </a:r>
          </a:p>
          <a:p>
            <a:pPr lvl="1"/>
            <a:r>
              <a:rPr lang="sl-SI" smtClean="0"/>
              <a:t>Druga raven</a:t>
            </a:r>
          </a:p>
          <a:p>
            <a:pPr lvl="2"/>
            <a:r>
              <a:rPr lang="sl-SI" smtClean="0"/>
              <a:t>Tretja raven</a:t>
            </a:r>
          </a:p>
          <a:p>
            <a:pPr lvl="3"/>
            <a:r>
              <a:rPr lang="sl-SI" smtClean="0"/>
              <a:t>Četrta raven</a:t>
            </a:r>
          </a:p>
          <a:p>
            <a:pPr lvl="4"/>
            <a:r>
              <a:rPr lang="sl-SI" smtClean="0"/>
              <a:t>Peta raven</a:t>
            </a:r>
            <a:endParaRPr lang="sl-SI"/>
          </a:p>
        </p:txBody>
      </p:sp>
      <p:sp>
        <p:nvSpPr>
          <p:cNvPr id="4" name="Ograda vsebine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sl-SI" smtClean="0"/>
              <a:t>Uredite sloge besedila matrice</a:t>
            </a:r>
          </a:p>
          <a:p>
            <a:pPr lvl="1"/>
            <a:r>
              <a:rPr lang="sl-SI" smtClean="0"/>
              <a:t>Druga raven</a:t>
            </a:r>
          </a:p>
          <a:p>
            <a:pPr lvl="2"/>
            <a:r>
              <a:rPr lang="sl-SI" smtClean="0"/>
              <a:t>Tretja raven</a:t>
            </a:r>
          </a:p>
          <a:p>
            <a:pPr lvl="3"/>
            <a:r>
              <a:rPr lang="sl-SI" smtClean="0"/>
              <a:t>Četrta raven</a:t>
            </a:r>
          </a:p>
          <a:p>
            <a:pPr lvl="4"/>
            <a:r>
              <a:rPr lang="sl-SI" smtClean="0"/>
              <a:t>Peta raven</a:t>
            </a:r>
            <a:endParaRPr lang="sl-SI"/>
          </a:p>
        </p:txBody>
      </p:sp>
      <p:sp>
        <p:nvSpPr>
          <p:cNvPr id="5" name="Ograda datuma 4"/>
          <p:cNvSpPr>
            <a:spLocks noGrp="1"/>
          </p:cNvSpPr>
          <p:nvPr>
            <p:ph type="dt" sz="half" idx="10"/>
          </p:nvPr>
        </p:nvSpPr>
        <p:spPr/>
        <p:txBody>
          <a:bodyPr/>
          <a:lstStyle/>
          <a:p>
            <a:fld id="{27966597-DADD-4F78-BE11-71133470C930}" type="datetimeFigureOut">
              <a:rPr lang="sl-SI" smtClean="0"/>
              <a:t>19.10.2012</a:t>
            </a:fld>
            <a:endParaRPr lang="sl-SI"/>
          </a:p>
        </p:txBody>
      </p:sp>
      <p:sp>
        <p:nvSpPr>
          <p:cNvPr id="6" name="Ograda noge 5"/>
          <p:cNvSpPr>
            <a:spLocks noGrp="1"/>
          </p:cNvSpPr>
          <p:nvPr>
            <p:ph type="ftr" sz="quarter" idx="11"/>
          </p:nvPr>
        </p:nvSpPr>
        <p:spPr/>
        <p:txBody>
          <a:bodyPr/>
          <a:lstStyle/>
          <a:p>
            <a:endParaRPr lang="sl-SI"/>
          </a:p>
        </p:txBody>
      </p:sp>
      <p:sp>
        <p:nvSpPr>
          <p:cNvPr id="7" name="Ograda številke diapozitiva 6"/>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1580701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rimerjava">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lvl1pPr>
              <a:defRPr/>
            </a:lvl1pPr>
          </a:lstStyle>
          <a:p>
            <a:r>
              <a:rPr lang="sl-SI" smtClean="0"/>
              <a:t>Uredite slog naslova matrice</a:t>
            </a:r>
            <a:endParaRPr lang="sl-SI"/>
          </a:p>
        </p:txBody>
      </p:sp>
      <p:sp>
        <p:nvSpPr>
          <p:cNvPr id="3" name="Ograda besedila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sl-SI" smtClean="0"/>
              <a:t>Uredite sloge besedila matrice</a:t>
            </a:r>
          </a:p>
        </p:txBody>
      </p:sp>
      <p:sp>
        <p:nvSpPr>
          <p:cNvPr id="4" name="Ograda vsebine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sl-SI" smtClean="0"/>
              <a:t>Uredite sloge besedila matrice</a:t>
            </a:r>
          </a:p>
          <a:p>
            <a:pPr lvl="1"/>
            <a:r>
              <a:rPr lang="sl-SI" smtClean="0"/>
              <a:t>Druga raven</a:t>
            </a:r>
          </a:p>
          <a:p>
            <a:pPr lvl="2"/>
            <a:r>
              <a:rPr lang="sl-SI" smtClean="0"/>
              <a:t>Tretja raven</a:t>
            </a:r>
          </a:p>
          <a:p>
            <a:pPr lvl="3"/>
            <a:r>
              <a:rPr lang="sl-SI" smtClean="0"/>
              <a:t>Četrta raven</a:t>
            </a:r>
          </a:p>
          <a:p>
            <a:pPr lvl="4"/>
            <a:r>
              <a:rPr lang="sl-SI" smtClean="0"/>
              <a:t>Peta raven</a:t>
            </a:r>
            <a:endParaRPr lang="sl-SI"/>
          </a:p>
        </p:txBody>
      </p:sp>
      <p:sp>
        <p:nvSpPr>
          <p:cNvPr id="5" name="Ograda besedila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sl-SI" smtClean="0"/>
              <a:t>Uredite sloge besedila matrice</a:t>
            </a:r>
          </a:p>
        </p:txBody>
      </p:sp>
      <p:sp>
        <p:nvSpPr>
          <p:cNvPr id="6" name="Ograda vsebine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sl-SI" smtClean="0"/>
              <a:t>Uredite sloge besedila matrice</a:t>
            </a:r>
          </a:p>
          <a:p>
            <a:pPr lvl="1"/>
            <a:r>
              <a:rPr lang="sl-SI" smtClean="0"/>
              <a:t>Druga raven</a:t>
            </a:r>
          </a:p>
          <a:p>
            <a:pPr lvl="2"/>
            <a:r>
              <a:rPr lang="sl-SI" smtClean="0"/>
              <a:t>Tretja raven</a:t>
            </a:r>
          </a:p>
          <a:p>
            <a:pPr lvl="3"/>
            <a:r>
              <a:rPr lang="sl-SI" smtClean="0"/>
              <a:t>Četrta raven</a:t>
            </a:r>
          </a:p>
          <a:p>
            <a:pPr lvl="4"/>
            <a:r>
              <a:rPr lang="sl-SI" smtClean="0"/>
              <a:t>Peta raven</a:t>
            </a:r>
            <a:endParaRPr lang="sl-SI"/>
          </a:p>
        </p:txBody>
      </p:sp>
      <p:sp>
        <p:nvSpPr>
          <p:cNvPr id="7" name="Ograda datuma 6"/>
          <p:cNvSpPr>
            <a:spLocks noGrp="1"/>
          </p:cNvSpPr>
          <p:nvPr>
            <p:ph type="dt" sz="half" idx="10"/>
          </p:nvPr>
        </p:nvSpPr>
        <p:spPr/>
        <p:txBody>
          <a:bodyPr/>
          <a:lstStyle/>
          <a:p>
            <a:fld id="{27966597-DADD-4F78-BE11-71133470C930}" type="datetimeFigureOut">
              <a:rPr lang="sl-SI" smtClean="0"/>
              <a:t>19.10.2012</a:t>
            </a:fld>
            <a:endParaRPr lang="sl-SI"/>
          </a:p>
        </p:txBody>
      </p:sp>
      <p:sp>
        <p:nvSpPr>
          <p:cNvPr id="8" name="Ograda noge 7"/>
          <p:cNvSpPr>
            <a:spLocks noGrp="1"/>
          </p:cNvSpPr>
          <p:nvPr>
            <p:ph type="ftr" sz="quarter" idx="11"/>
          </p:nvPr>
        </p:nvSpPr>
        <p:spPr/>
        <p:txBody>
          <a:bodyPr/>
          <a:lstStyle/>
          <a:p>
            <a:endParaRPr lang="sl-SI"/>
          </a:p>
        </p:txBody>
      </p:sp>
      <p:sp>
        <p:nvSpPr>
          <p:cNvPr id="9" name="Ograda številke diapozitiva 8"/>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64534190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amo naslov">
    <p:spTree>
      <p:nvGrpSpPr>
        <p:cNvPr id="1" name=""/>
        <p:cNvGrpSpPr/>
        <p:nvPr/>
      </p:nvGrpSpPr>
      <p:grpSpPr>
        <a:xfrm>
          <a:off x="0" y="0"/>
          <a:ext cx="0" cy="0"/>
          <a:chOff x="0" y="0"/>
          <a:chExt cx="0" cy="0"/>
        </a:xfrm>
      </p:grpSpPr>
      <p:sp>
        <p:nvSpPr>
          <p:cNvPr id="2" name="Naslov 1"/>
          <p:cNvSpPr>
            <a:spLocks noGrp="1"/>
          </p:cNvSpPr>
          <p:nvPr>
            <p:ph type="title"/>
          </p:nvPr>
        </p:nvSpPr>
        <p:spPr/>
        <p:txBody>
          <a:bodyPr/>
          <a:lstStyle/>
          <a:p>
            <a:r>
              <a:rPr lang="sl-SI" smtClean="0"/>
              <a:t>Uredite slog naslova matrice</a:t>
            </a:r>
            <a:endParaRPr lang="sl-SI"/>
          </a:p>
        </p:txBody>
      </p:sp>
      <p:sp>
        <p:nvSpPr>
          <p:cNvPr id="3" name="Ograda datuma 2"/>
          <p:cNvSpPr>
            <a:spLocks noGrp="1"/>
          </p:cNvSpPr>
          <p:nvPr>
            <p:ph type="dt" sz="half" idx="10"/>
          </p:nvPr>
        </p:nvSpPr>
        <p:spPr/>
        <p:txBody>
          <a:bodyPr/>
          <a:lstStyle/>
          <a:p>
            <a:fld id="{27966597-DADD-4F78-BE11-71133470C930}" type="datetimeFigureOut">
              <a:rPr lang="sl-SI" smtClean="0"/>
              <a:t>19.10.2012</a:t>
            </a:fld>
            <a:endParaRPr lang="sl-SI"/>
          </a:p>
        </p:txBody>
      </p:sp>
      <p:sp>
        <p:nvSpPr>
          <p:cNvPr id="4" name="Ograda noge 3"/>
          <p:cNvSpPr>
            <a:spLocks noGrp="1"/>
          </p:cNvSpPr>
          <p:nvPr>
            <p:ph type="ftr" sz="quarter" idx="11"/>
          </p:nvPr>
        </p:nvSpPr>
        <p:spPr/>
        <p:txBody>
          <a:bodyPr/>
          <a:lstStyle/>
          <a:p>
            <a:endParaRPr lang="sl-SI"/>
          </a:p>
        </p:txBody>
      </p:sp>
      <p:sp>
        <p:nvSpPr>
          <p:cNvPr id="5" name="Ograda številke diapozitiva 4"/>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25981047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azen">
    <p:spTree>
      <p:nvGrpSpPr>
        <p:cNvPr id="1" name=""/>
        <p:cNvGrpSpPr/>
        <p:nvPr/>
      </p:nvGrpSpPr>
      <p:grpSpPr>
        <a:xfrm>
          <a:off x="0" y="0"/>
          <a:ext cx="0" cy="0"/>
          <a:chOff x="0" y="0"/>
          <a:chExt cx="0" cy="0"/>
        </a:xfrm>
      </p:grpSpPr>
      <p:sp>
        <p:nvSpPr>
          <p:cNvPr id="2" name="Ograda datuma 1"/>
          <p:cNvSpPr>
            <a:spLocks noGrp="1"/>
          </p:cNvSpPr>
          <p:nvPr>
            <p:ph type="dt" sz="half" idx="10"/>
          </p:nvPr>
        </p:nvSpPr>
        <p:spPr/>
        <p:txBody>
          <a:bodyPr/>
          <a:lstStyle/>
          <a:p>
            <a:fld id="{27966597-DADD-4F78-BE11-71133470C930}" type="datetimeFigureOut">
              <a:rPr lang="sl-SI" smtClean="0"/>
              <a:t>19.10.2012</a:t>
            </a:fld>
            <a:endParaRPr lang="sl-SI"/>
          </a:p>
        </p:txBody>
      </p:sp>
      <p:sp>
        <p:nvSpPr>
          <p:cNvPr id="3" name="Ograda noge 2"/>
          <p:cNvSpPr>
            <a:spLocks noGrp="1"/>
          </p:cNvSpPr>
          <p:nvPr>
            <p:ph type="ftr" sz="quarter" idx="11"/>
          </p:nvPr>
        </p:nvSpPr>
        <p:spPr/>
        <p:txBody>
          <a:bodyPr/>
          <a:lstStyle/>
          <a:p>
            <a:endParaRPr lang="sl-SI"/>
          </a:p>
        </p:txBody>
      </p:sp>
      <p:sp>
        <p:nvSpPr>
          <p:cNvPr id="4" name="Ograda številke diapozitiva 3"/>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32895358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Naslov in vsebina">
    <p:spTree>
      <p:nvGrpSpPr>
        <p:cNvPr id="1" name=""/>
        <p:cNvGrpSpPr/>
        <p:nvPr/>
      </p:nvGrpSpPr>
      <p:grpSpPr>
        <a:xfrm>
          <a:off x="0" y="0"/>
          <a:ext cx="0" cy="0"/>
          <a:chOff x="0" y="0"/>
          <a:chExt cx="0" cy="0"/>
        </a:xfrm>
      </p:grpSpPr>
      <p:sp>
        <p:nvSpPr>
          <p:cNvPr id="2" name="Naslov 1"/>
          <p:cNvSpPr>
            <a:spLocks noGrp="1"/>
          </p:cNvSpPr>
          <p:nvPr>
            <p:ph type="title"/>
          </p:nvPr>
        </p:nvSpPr>
        <p:spPr>
          <a:xfrm>
            <a:off x="457200" y="273050"/>
            <a:ext cx="3008313" cy="1162050"/>
          </a:xfrm>
        </p:spPr>
        <p:txBody>
          <a:bodyPr anchor="b"/>
          <a:lstStyle>
            <a:lvl1pPr algn="l">
              <a:defRPr sz="2000" b="1"/>
            </a:lvl1pPr>
          </a:lstStyle>
          <a:p>
            <a:r>
              <a:rPr lang="sl-SI" smtClean="0"/>
              <a:t>Uredite slog naslova matrice</a:t>
            </a:r>
            <a:endParaRPr lang="sl-SI"/>
          </a:p>
        </p:txBody>
      </p:sp>
      <p:sp>
        <p:nvSpPr>
          <p:cNvPr id="3" name="Ograda vsebine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sl-SI" smtClean="0"/>
              <a:t>Uredite sloge besedila matrice</a:t>
            </a:r>
          </a:p>
          <a:p>
            <a:pPr lvl="1"/>
            <a:r>
              <a:rPr lang="sl-SI" smtClean="0"/>
              <a:t>Druga raven</a:t>
            </a:r>
          </a:p>
          <a:p>
            <a:pPr lvl="2"/>
            <a:r>
              <a:rPr lang="sl-SI" smtClean="0"/>
              <a:t>Tretja raven</a:t>
            </a:r>
          </a:p>
          <a:p>
            <a:pPr lvl="3"/>
            <a:r>
              <a:rPr lang="sl-SI" smtClean="0"/>
              <a:t>Četrta raven</a:t>
            </a:r>
          </a:p>
          <a:p>
            <a:pPr lvl="4"/>
            <a:r>
              <a:rPr lang="sl-SI" smtClean="0"/>
              <a:t>Peta raven</a:t>
            </a:r>
            <a:endParaRPr lang="sl-SI"/>
          </a:p>
        </p:txBody>
      </p:sp>
      <p:sp>
        <p:nvSpPr>
          <p:cNvPr id="4" name="Ograda besedila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sl-SI" smtClean="0"/>
              <a:t>Uredite sloge besedila matrice</a:t>
            </a:r>
          </a:p>
        </p:txBody>
      </p:sp>
      <p:sp>
        <p:nvSpPr>
          <p:cNvPr id="5" name="Ograda datuma 4"/>
          <p:cNvSpPr>
            <a:spLocks noGrp="1"/>
          </p:cNvSpPr>
          <p:nvPr>
            <p:ph type="dt" sz="half" idx="10"/>
          </p:nvPr>
        </p:nvSpPr>
        <p:spPr/>
        <p:txBody>
          <a:bodyPr/>
          <a:lstStyle/>
          <a:p>
            <a:fld id="{27966597-DADD-4F78-BE11-71133470C930}" type="datetimeFigureOut">
              <a:rPr lang="sl-SI" smtClean="0"/>
              <a:t>19.10.2012</a:t>
            </a:fld>
            <a:endParaRPr lang="sl-SI"/>
          </a:p>
        </p:txBody>
      </p:sp>
      <p:sp>
        <p:nvSpPr>
          <p:cNvPr id="6" name="Ograda noge 5"/>
          <p:cNvSpPr>
            <a:spLocks noGrp="1"/>
          </p:cNvSpPr>
          <p:nvPr>
            <p:ph type="ftr" sz="quarter" idx="11"/>
          </p:nvPr>
        </p:nvSpPr>
        <p:spPr/>
        <p:txBody>
          <a:bodyPr/>
          <a:lstStyle/>
          <a:p>
            <a:endParaRPr lang="sl-SI"/>
          </a:p>
        </p:txBody>
      </p:sp>
      <p:sp>
        <p:nvSpPr>
          <p:cNvPr id="7" name="Ograda številke diapozitiva 6"/>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16035273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Naslov in slika">
    <p:spTree>
      <p:nvGrpSpPr>
        <p:cNvPr id="1" name=""/>
        <p:cNvGrpSpPr/>
        <p:nvPr/>
      </p:nvGrpSpPr>
      <p:grpSpPr>
        <a:xfrm>
          <a:off x="0" y="0"/>
          <a:ext cx="0" cy="0"/>
          <a:chOff x="0" y="0"/>
          <a:chExt cx="0" cy="0"/>
        </a:xfrm>
      </p:grpSpPr>
      <p:sp>
        <p:nvSpPr>
          <p:cNvPr id="2" name="Naslov 1"/>
          <p:cNvSpPr>
            <a:spLocks noGrp="1"/>
          </p:cNvSpPr>
          <p:nvPr>
            <p:ph type="title"/>
          </p:nvPr>
        </p:nvSpPr>
        <p:spPr>
          <a:xfrm>
            <a:off x="1792288" y="4800600"/>
            <a:ext cx="5486400" cy="566738"/>
          </a:xfrm>
        </p:spPr>
        <p:txBody>
          <a:bodyPr anchor="b"/>
          <a:lstStyle>
            <a:lvl1pPr algn="l">
              <a:defRPr sz="2000" b="1"/>
            </a:lvl1pPr>
          </a:lstStyle>
          <a:p>
            <a:r>
              <a:rPr lang="sl-SI" smtClean="0"/>
              <a:t>Uredite slog naslova matrice</a:t>
            </a:r>
            <a:endParaRPr lang="sl-SI"/>
          </a:p>
        </p:txBody>
      </p:sp>
      <p:sp>
        <p:nvSpPr>
          <p:cNvPr id="3" name="Ograda slik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sl-SI"/>
          </a:p>
        </p:txBody>
      </p:sp>
      <p:sp>
        <p:nvSpPr>
          <p:cNvPr id="4" name="Ograda besedila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sl-SI" smtClean="0"/>
              <a:t>Uredite sloge besedila matrice</a:t>
            </a:r>
          </a:p>
        </p:txBody>
      </p:sp>
      <p:sp>
        <p:nvSpPr>
          <p:cNvPr id="5" name="Ograda datuma 4"/>
          <p:cNvSpPr>
            <a:spLocks noGrp="1"/>
          </p:cNvSpPr>
          <p:nvPr>
            <p:ph type="dt" sz="half" idx="10"/>
          </p:nvPr>
        </p:nvSpPr>
        <p:spPr/>
        <p:txBody>
          <a:bodyPr/>
          <a:lstStyle/>
          <a:p>
            <a:fld id="{27966597-DADD-4F78-BE11-71133470C930}" type="datetimeFigureOut">
              <a:rPr lang="sl-SI" smtClean="0"/>
              <a:t>19.10.2012</a:t>
            </a:fld>
            <a:endParaRPr lang="sl-SI"/>
          </a:p>
        </p:txBody>
      </p:sp>
      <p:sp>
        <p:nvSpPr>
          <p:cNvPr id="6" name="Ograda noge 5"/>
          <p:cNvSpPr>
            <a:spLocks noGrp="1"/>
          </p:cNvSpPr>
          <p:nvPr>
            <p:ph type="ftr" sz="quarter" idx="11"/>
          </p:nvPr>
        </p:nvSpPr>
        <p:spPr/>
        <p:txBody>
          <a:bodyPr/>
          <a:lstStyle/>
          <a:p>
            <a:endParaRPr lang="sl-SI"/>
          </a:p>
        </p:txBody>
      </p:sp>
      <p:sp>
        <p:nvSpPr>
          <p:cNvPr id="7" name="Ograda številke diapozitiva 6"/>
          <p:cNvSpPr>
            <a:spLocks noGrp="1"/>
          </p:cNvSpPr>
          <p:nvPr>
            <p:ph type="sldNum" sz="quarter" idx="12"/>
          </p:nvPr>
        </p:nvSpPr>
        <p:spPr/>
        <p:txBody>
          <a:bodyPr/>
          <a:lstStyle/>
          <a:p>
            <a:fld id="{40CF3E61-A01F-4409-9DAF-32C074331F29}" type="slidenum">
              <a:rPr lang="sl-SI" smtClean="0"/>
              <a:t>‹#›</a:t>
            </a:fld>
            <a:endParaRPr lang="sl-SI"/>
          </a:p>
        </p:txBody>
      </p:sp>
    </p:spTree>
    <p:extLst>
      <p:ext uri="{BB962C8B-B14F-4D97-AF65-F5344CB8AC3E}">
        <p14:creationId xmlns:p14="http://schemas.microsoft.com/office/powerpoint/2010/main" val="12093713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Ograda naslova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sl-SI" smtClean="0"/>
              <a:t>Uredite slog naslova matrice</a:t>
            </a:r>
            <a:endParaRPr lang="sl-SI"/>
          </a:p>
        </p:txBody>
      </p:sp>
      <p:sp>
        <p:nvSpPr>
          <p:cNvPr id="3" name="Ograda besedila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sl-SI" smtClean="0"/>
              <a:t>Uredite sloge besedila matrice</a:t>
            </a:r>
          </a:p>
          <a:p>
            <a:pPr lvl="1"/>
            <a:r>
              <a:rPr lang="sl-SI" smtClean="0"/>
              <a:t>Druga raven</a:t>
            </a:r>
          </a:p>
          <a:p>
            <a:pPr lvl="2"/>
            <a:r>
              <a:rPr lang="sl-SI" smtClean="0"/>
              <a:t>Tretja raven</a:t>
            </a:r>
          </a:p>
          <a:p>
            <a:pPr lvl="3"/>
            <a:r>
              <a:rPr lang="sl-SI" smtClean="0"/>
              <a:t>Četrta raven</a:t>
            </a:r>
          </a:p>
          <a:p>
            <a:pPr lvl="4"/>
            <a:r>
              <a:rPr lang="sl-SI" smtClean="0"/>
              <a:t>Peta raven</a:t>
            </a:r>
            <a:endParaRPr lang="sl-SI"/>
          </a:p>
        </p:txBody>
      </p:sp>
      <p:sp>
        <p:nvSpPr>
          <p:cNvPr id="4" name="Ograda datuma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7966597-DADD-4F78-BE11-71133470C930}" type="datetimeFigureOut">
              <a:rPr lang="sl-SI" smtClean="0"/>
              <a:t>19.10.2012</a:t>
            </a:fld>
            <a:endParaRPr lang="sl-SI"/>
          </a:p>
        </p:txBody>
      </p:sp>
      <p:sp>
        <p:nvSpPr>
          <p:cNvPr id="5" name="Ograda no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sl-SI"/>
          </a:p>
        </p:txBody>
      </p:sp>
      <p:sp>
        <p:nvSpPr>
          <p:cNvPr id="6" name="Ograda številke diapozitiva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0CF3E61-A01F-4409-9DAF-32C074331F29}" type="slidenum">
              <a:rPr lang="sl-SI" smtClean="0"/>
              <a:t>‹#›</a:t>
            </a:fld>
            <a:endParaRPr lang="sl-SI"/>
          </a:p>
        </p:txBody>
      </p:sp>
    </p:spTree>
    <p:extLst>
      <p:ext uri="{BB962C8B-B14F-4D97-AF65-F5344CB8AC3E}">
        <p14:creationId xmlns:p14="http://schemas.microsoft.com/office/powerpoint/2010/main" val="207674468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sl-SI"/>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slov 1"/>
          <p:cNvSpPr>
            <a:spLocks noGrp="1"/>
          </p:cNvSpPr>
          <p:nvPr>
            <p:ph type="ctrTitle"/>
          </p:nvPr>
        </p:nvSpPr>
        <p:spPr>
          <a:xfrm>
            <a:off x="685800" y="476673"/>
            <a:ext cx="7772400" cy="3123778"/>
          </a:xfrm>
          <a:solidFill>
            <a:schemeClr val="accent4">
              <a:lumMod val="20000"/>
              <a:lumOff val="80000"/>
            </a:schemeClr>
          </a:solidFill>
        </p:spPr>
        <p:txBody>
          <a:bodyPr>
            <a:normAutofit fontScale="90000"/>
          </a:bodyPr>
          <a:lstStyle/>
          <a:p>
            <a:pPr algn="l"/>
            <a:r>
              <a:rPr lang="sl-SI" sz="1600" dirty="0" smtClean="0"/>
              <a:t/>
            </a:r>
            <a:br>
              <a:rPr lang="sl-SI" sz="1600" dirty="0" smtClean="0"/>
            </a:br>
            <a:r>
              <a:rPr lang="sl-SI" sz="1800" b="1" u="sng" dirty="0" smtClean="0"/>
              <a:t>Se strinjate / se ne strinjate / komentirajte / dopolnite/ </a:t>
            </a:r>
            <a:r>
              <a:rPr lang="sl-SI" sz="1800" b="1" u="sng" dirty="0" err="1" smtClean="0"/>
              <a:t>rangirajte</a:t>
            </a:r>
            <a:r>
              <a:rPr lang="sl-SI" sz="1800" b="1" dirty="0" smtClean="0"/>
              <a:t/>
            </a:r>
            <a:br>
              <a:rPr lang="sl-SI" sz="1800" b="1" dirty="0" smtClean="0"/>
            </a:br>
            <a:r>
              <a:rPr lang="sl-SI" sz="1600" dirty="0" smtClean="0"/>
              <a:t/>
            </a:r>
            <a:br>
              <a:rPr lang="sl-SI" sz="1600" dirty="0" smtClean="0"/>
            </a:br>
            <a:r>
              <a:rPr lang="sl-SI" sz="1800" dirty="0" smtClean="0"/>
              <a:t>1.   Ali tematski in posebni cilji odgovarjajo na izzive območja Alp</a:t>
            </a:r>
            <a:br>
              <a:rPr lang="sl-SI" sz="1800" dirty="0" smtClean="0"/>
            </a:br>
            <a:r>
              <a:rPr lang="sl-SI" sz="1800" dirty="0" smtClean="0"/>
              <a:t>	 (posebej še posameznih tipov območij) ? </a:t>
            </a:r>
            <a:br>
              <a:rPr lang="sl-SI" sz="1800" dirty="0" smtClean="0"/>
            </a:br>
            <a:r>
              <a:rPr lang="sl-SI" sz="1800" dirty="0" smtClean="0"/>
              <a:t/>
            </a:r>
            <a:br>
              <a:rPr lang="sl-SI" sz="1800" dirty="0" smtClean="0"/>
            </a:br>
            <a:r>
              <a:rPr lang="sl-SI" sz="1800" dirty="0" smtClean="0"/>
              <a:t>2.   Ali znotraj </a:t>
            </a:r>
            <a:r>
              <a:rPr lang="sl-SI" sz="1800" smtClean="0"/>
              <a:t>tematskih ciljev kaj </a:t>
            </a:r>
            <a:r>
              <a:rPr lang="sl-SI" sz="1800" dirty="0" smtClean="0"/>
              <a:t>manjka? </a:t>
            </a:r>
            <a:br>
              <a:rPr lang="sl-SI" sz="1800" dirty="0" smtClean="0"/>
            </a:br>
            <a:r>
              <a:rPr lang="sl-SI" sz="1800" dirty="0" smtClean="0"/>
              <a:t/>
            </a:r>
            <a:br>
              <a:rPr lang="sl-SI" sz="1800" dirty="0" smtClean="0"/>
            </a:br>
            <a:r>
              <a:rPr lang="sl-SI" sz="1800" dirty="0" smtClean="0"/>
              <a:t>3.   Ali so cilji relevantni za transnacionalno sodelovanje?  Za koga?</a:t>
            </a:r>
            <a:br>
              <a:rPr lang="sl-SI" sz="1800" dirty="0" smtClean="0"/>
            </a:br>
            <a:r>
              <a:rPr lang="sl-SI" sz="1800" dirty="0" smtClean="0"/>
              <a:t/>
            </a:r>
            <a:br>
              <a:rPr lang="sl-SI" sz="1800" dirty="0" smtClean="0"/>
            </a:br>
            <a:r>
              <a:rPr lang="sl-SI" sz="1800" dirty="0" smtClean="0"/>
              <a:t>4.   Kateri posebni cilji se lahko povezujejo med seboj, čeprav niso navedeni skupaj? </a:t>
            </a:r>
            <a:br>
              <a:rPr lang="sl-SI" sz="1800" dirty="0" smtClean="0"/>
            </a:br>
            <a:r>
              <a:rPr lang="sl-SI" sz="1800" dirty="0" smtClean="0"/>
              <a:t/>
            </a:r>
            <a:br>
              <a:rPr lang="sl-SI" sz="1800" dirty="0" smtClean="0"/>
            </a:br>
            <a:endParaRPr lang="sl-SI" sz="1800" dirty="0"/>
          </a:p>
        </p:txBody>
      </p:sp>
      <p:sp>
        <p:nvSpPr>
          <p:cNvPr id="3" name="Podnaslov 2"/>
          <p:cNvSpPr>
            <a:spLocks noGrp="1"/>
          </p:cNvSpPr>
          <p:nvPr>
            <p:ph type="subTitle" idx="1"/>
          </p:nvPr>
        </p:nvSpPr>
        <p:spPr>
          <a:xfrm>
            <a:off x="683568" y="3886200"/>
            <a:ext cx="7776864" cy="1752600"/>
          </a:xfrm>
          <a:solidFill>
            <a:schemeClr val="accent6">
              <a:lumMod val="40000"/>
              <a:lumOff val="60000"/>
            </a:schemeClr>
          </a:solidFill>
        </p:spPr>
        <p:txBody>
          <a:bodyPr>
            <a:normAutofit lnSpcReduction="10000"/>
          </a:bodyPr>
          <a:lstStyle/>
          <a:p>
            <a:pPr algn="l"/>
            <a:r>
              <a:rPr lang="sl-SI" sz="1600" b="1" u="sng" dirty="0" smtClean="0">
                <a:solidFill>
                  <a:schemeClr val="tx1"/>
                </a:solidFill>
              </a:rPr>
              <a:t>Upoštevajte, da so rezultati vseh projektov ne glede na temo lahko:</a:t>
            </a:r>
          </a:p>
          <a:p>
            <a:pPr marL="342900" indent="-342900" algn="l">
              <a:buAutoNum type="arabicPeriod"/>
            </a:pPr>
            <a:r>
              <a:rPr lang="sl-SI" sz="1600" dirty="0" smtClean="0">
                <a:solidFill>
                  <a:schemeClr val="tx1"/>
                </a:solidFill>
              </a:rPr>
              <a:t>Skupne strategije in akcijski načrti</a:t>
            </a:r>
          </a:p>
          <a:p>
            <a:pPr marL="342900" indent="-342900" algn="l">
              <a:buAutoNum type="arabicPeriod"/>
            </a:pPr>
            <a:r>
              <a:rPr lang="sl-SI" sz="1600" dirty="0" smtClean="0">
                <a:solidFill>
                  <a:schemeClr val="tx1"/>
                </a:solidFill>
              </a:rPr>
              <a:t>Skupne metodologije</a:t>
            </a:r>
          </a:p>
          <a:p>
            <a:pPr marL="342900" indent="-342900" algn="l">
              <a:buAutoNum type="arabicPeriod"/>
            </a:pPr>
            <a:r>
              <a:rPr lang="sl-SI" sz="1600" dirty="0" smtClean="0">
                <a:solidFill>
                  <a:schemeClr val="tx1"/>
                </a:solidFill>
              </a:rPr>
              <a:t>Skupne strukture in sistemi upravljanja</a:t>
            </a:r>
          </a:p>
          <a:p>
            <a:pPr marL="342900" indent="-342900" algn="l">
              <a:buAutoNum type="arabicPeriod"/>
            </a:pPr>
            <a:r>
              <a:rPr lang="sl-SI" sz="1600" dirty="0" smtClean="0">
                <a:solidFill>
                  <a:schemeClr val="tx1"/>
                </a:solidFill>
              </a:rPr>
              <a:t>Priprava večjih investicij</a:t>
            </a:r>
          </a:p>
          <a:p>
            <a:pPr marL="342900" indent="-342900" algn="l">
              <a:buAutoNum type="arabicPeriod"/>
            </a:pPr>
            <a:r>
              <a:rPr lang="sl-SI" sz="1600" dirty="0" smtClean="0">
                <a:solidFill>
                  <a:schemeClr val="tx1"/>
                </a:solidFill>
              </a:rPr>
              <a:t>Ovrednotenje pilotnih (testnih) aktivnosti </a:t>
            </a:r>
            <a:r>
              <a:rPr lang="sl-SI" sz="1600" dirty="0" smtClean="0">
                <a:solidFill>
                  <a:schemeClr val="tx1"/>
                </a:solidFill>
              </a:rPr>
              <a:t>na </a:t>
            </a:r>
            <a:r>
              <a:rPr lang="sl-SI" sz="1600" smtClean="0">
                <a:solidFill>
                  <a:schemeClr val="tx1"/>
                </a:solidFill>
              </a:rPr>
              <a:t>transnacionalni ravni</a:t>
            </a:r>
            <a:endParaRPr lang="sl-SI" sz="1600" dirty="0" smtClean="0">
              <a:solidFill>
                <a:schemeClr val="tx1"/>
              </a:solidFill>
            </a:endParaRPr>
          </a:p>
        </p:txBody>
      </p:sp>
    </p:spTree>
    <p:extLst>
      <p:ext uri="{BB962C8B-B14F-4D97-AF65-F5344CB8AC3E}">
        <p14:creationId xmlns:p14="http://schemas.microsoft.com/office/powerpoint/2010/main" val="2406464935"/>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ova tema">
  <a:themeElements>
    <a:clrScheme name="Pisarna">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Pisarn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Pisarn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TotalTime>
  <Words>37</Words>
  <Application>Microsoft Office PowerPoint</Application>
  <PresentationFormat>Diaprojekcija na zaslonu (4:3)</PresentationFormat>
  <Paragraphs>7</Paragraphs>
  <Slides>1</Slides>
  <Notes>0</Notes>
  <HiddenSlides>0</HiddenSlides>
  <MMClips>0</MMClips>
  <ScaleCrop>false</ScaleCrop>
  <HeadingPairs>
    <vt:vector size="4" baseType="variant">
      <vt:variant>
        <vt:lpstr>Tema</vt:lpstr>
      </vt:variant>
      <vt:variant>
        <vt:i4>1</vt:i4>
      </vt:variant>
      <vt:variant>
        <vt:lpstr>Naslovi diapozitivov</vt:lpstr>
      </vt:variant>
      <vt:variant>
        <vt:i4>1</vt:i4>
      </vt:variant>
    </vt:vector>
  </HeadingPairs>
  <TitlesOfParts>
    <vt:vector size="2" baseType="lpstr">
      <vt:lpstr>Officeova tema</vt:lpstr>
      <vt:lpstr> Se strinjate / se ne strinjate / komentirajte / dopolnite/ rangirajte  1.   Ali tematski in posebni cilji odgovarjajo na izzive območja Alp   (posebej še posameznih tipov območij) ?   2.   Ali znotraj tematskih ciljev kaj manjka?   3.   Ali so cilji relevantni za transnacionalno sodelovanje?  Za koga?  4.   Kateri posebni cilji se lahko povezujejo med seboj, čeprav niso navedeni skupaj?   </vt:lpstr>
    </vt:vector>
  </TitlesOfParts>
  <Company>MZIP</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Se strinjate / se ne strinjate / komentirajte / dopolnite/ rangirajte  1. Ali tematski in posebni cilji odgovarjajo na izzive območja  in posebej še posameznih tipov območij?   2. Ali kaj manjka?   3. Ali so cilji relevantni za transnacionalno sodelovanje?  Za koga?  4. Kateri posebni cilji se lahko povezujejo med seboj, čeprav niso navedeni skupaj?</dc:title>
  <dc:creator>Nadja Kobe Tomažič</dc:creator>
  <cp:lastModifiedBy>Nadja Kobe Tomažič</cp:lastModifiedBy>
  <cp:revision>5</cp:revision>
  <dcterms:created xsi:type="dcterms:W3CDTF">2012-10-18T13:51:58Z</dcterms:created>
  <dcterms:modified xsi:type="dcterms:W3CDTF">2012-10-19T11:12:46Z</dcterms:modified>
</cp:coreProperties>
</file>

<file path=docProps/thumbnail.jpeg>
</file>