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7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sl-SI"/>
          </a:p>
        </p:txBody>
      </p:sp>
      <p:sp>
        <p:nvSpPr>
          <p:cNvPr id="4" name="Ograda datuma 3"/>
          <p:cNvSpPr>
            <a:spLocks noGrp="1"/>
          </p:cNvSpPr>
          <p:nvPr>
            <p:ph type="dt" sz="half" idx="10"/>
          </p:nvPr>
        </p:nvSpPr>
        <p:spPr/>
        <p:txBody>
          <a:bodyPr/>
          <a:lstStyle/>
          <a:p>
            <a:fld id="{27966597-DADD-4F78-BE11-71133470C930}" type="datetimeFigureOut">
              <a:rPr lang="sl-SI" smtClean="0"/>
              <a:t>19.10.2012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2762376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27966597-DADD-4F78-BE11-71133470C930}" type="datetimeFigureOut">
              <a:rPr lang="sl-SI" smtClean="0"/>
              <a:t>19.10.2012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1462805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Uredite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27966597-DADD-4F78-BE11-71133470C930}" type="datetimeFigureOut">
              <a:rPr lang="sl-SI" smtClean="0"/>
              <a:t>19.10.2012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2055099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10"/>
          </p:nvPr>
        </p:nvSpPr>
        <p:spPr/>
        <p:txBody>
          <a:bodyPr/>
          <a:lstStyle/>
          <a:p>
            <a:fld id="{27966597-DADD-4F78-BE11-71133470C930}" type="datetimeFigureOut">
              <a:rPr lang="sl-SI" smtClean="0"/>
              <a:t>19.10.2012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16272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Uredite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smtClean="0"/>
              <a:t>Uredite sloge besedila matrice</a:t>
            </a:r>
          </a:p>
        </p:txBody>
      </p:sp>
      <p:sp>
        <p:nvSpPr>
          <p:cNvPr id="4" name="Ograda datuma 3"/>
          <p:cNvSpPr>
            <a:spLocks noGrp="1"/>
          </p:cNvSpPr>
          <p:nvPr>
            <p:ph type="dt" sz="half" idx="10"/>
          </p:nvPr>
        </p:nvSpPr>
        <p:spPr/>
        <p:txBody>
          <a:bodyPr/>
          <a:lstStyle/>
          <a:p>
            <a:fld id="{27966597-DADD-4F78-BE11-71133470C930}" type="datetimeFigureOut">
              <a:rPr lang="sl-SI" smtClean="0"/>
              <a:t>19.10.2012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2133962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datuma 4"/>
          <p:cNvSpPr>
            <a:spLocks noGrp="1"/>
          </p:cNvSpPr>
          <p:nvPr>
            <p:ph type="dt" sz="half" idx="10"/>
          </p:nvPr>
        </p:nvSpPr>
        <p:spPr/>
        <p:txBody>
          <a:bodyPr/>
          <a:lstStyle/>
          <a:p>
            <a:fld id="{27966597-DADD-4F78-BE11-71133470C930}" type="datetimeFigureOut">
              <a:rPr lang="sl-SI" smtClean="0"/>
              <a:t>19.10.2012</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158070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Uredite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Ograda datuma 6"/>
          <p:cNvSpPr>
            <a:spLocks noGrp="1"/>
          </p:cNvSpPr>
          <p:nvPr>
            <p:ph type="dt" sz="half" idx="10"/>
          </p:nvPr>
        </p:nvSpPr>
        <p:spPr/>
        <p:txBody>
          <a:bodyPr/>
          <a:lstStyle/>
          <a:p>
            <a:fld id="{27966597-DADD-4F78-BE11-71133470C930}" type="datetimeFigureOut">
              <a:rPr lang="sl-SI" smtClean="0"/>
              <a:t>19.10.2012</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645341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Uredite slog naslova matrice</a:t>
            </a:r>
            <a:endParaRPr lang="sl-SI"/>
          </a:p>
        </p:txBody>
      </p:sp>
      <p:sp>
        <p:nvSpPr>
          <p:cNvPr id="3" name="Ograda datuma 2"/>
          <p:cNvSpPr>
            <a:spLocks noGrp="1"/>
          </p:cNvSpPr>
          <p:nvPr>
            <p:ph type="dt" sz="half" idx="10"/>
          </p:nvPr>
        </p:nvSpPr>
        <p:spPr/>
        <p:txBody>
          <a:bodyPr/>
          <a:lstStyle/>
          <a:p>
            <a:fld id="{27966597-DADD-4F78-BE11-71133470C930}" type="datetimeFigureOut">
              <a:rPr lang="sl-SI" smtClean="0"/>
              <a:t>19.10.2012</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2598104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27966597-DADD-4F78-BE11-71133470C930}" type="datetimeFigureOut">
              <a:rPr lang="sl-SI" smtClean="0"/>
              <a:t>19.10.2012</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3289535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Uredite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4"/>
          <p:cNvSpPr>
            <a:spLocks noGrp="1"/>
          </p:cNvSpPr>
          <p:nvPr>
            <p:ph type="dt" sz="half" idx="10"/>
          </p:nvPr>
        </p:nvSpPr>
        <p:spPr/>
        <p:txBody>
          <a:bodyPr/>
          <a:lstStyle/>
          <a:p>
            <a:fld id="{27966597-DADD-4F78-BE11-71133470C930}" type="datetimeFigureOut">
              <a:rPr lang="sl-SI" smtClean="0"/>
              <a:t>19.10.2012</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1603527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Uredite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Uredite sloge besedila matrice</a:t>
            </a:r>
          </a:p>
        </p:txBody>
      </p:sp>
      <p:sp>
        <p:nvSpPr>
          <p:cNvPr id="5" name="Ograda datuma 4"/>
          <p:cNvSpPr>
            <a:spLocks noGrp="1"/>
          </p:cNvSpPr>
          <p:nvPr>
            <p:ph type="dt" sz="half" idx="10"/>
          </p:nvPr>
        </p:nvSpPr>
        <p:spPr/>
        <p:txBody>
          <a:bodyPr/>
          <a:lstStyle/>
          <a:p>
            <a:fld id="{27966597-DADD-4F78-BE11-71133470C930}" type="datetimeFigureOut">
              <a:rPr lang="sl-SI" smtClean="0"/>
              <a:t>19.10.2012</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40CF3E61-A01F-4409-9DAF-32C074331F29}" type="slidenum">
              <a:rPr lang="sl-SI" smtClean="0"/>
              <a:t>‹#›</a:t>
            </a:fld>
            <a:endParaRPr lang="sl-SI"/>
          </a:p>
        </p:txBody>
      </p:sp>
    </p:spTree>
    <p:extLst>
      <p:ext uri="{BB962C8B-B14F-4D97-AF65-F5344CB8AC3E}">
        <p14:creationId xmlns:p14="http://schemas.microsoft.com/office/powerpoint/2010/main" val="1209371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smtClean="0"/>
              <a:t>Uredite slog naslova matrice</a:t>
            </a:r>
            <a:endParaRPr lang="sl-SI"/>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66597-DADD-4F78-BE11-71133470C930}" type="datetimeFigureOut">
              <a:rPr lang="sl-SI" smtClean="0"/>
              <a:t>19.10.2012</a:t>
            </a:fld>
            <a:endParaRPr lang="sl-SI"/>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CF3E61-A01F-4409-9DAF-32C074331F29}" type="slidenum">
              <a:rPr lang="sl-SI" smtClean="0"/>
              <a:t>‹#›</a:t>
            </a:fld>
            <a:endParaRPr lang="sl-SI"/>
          </a:p>
        </p:txBody>
      </p:sp>
    </p:spTree>
    <p:extLst>
      <p:ext uri="{BB962C8B-B14F-4D97-AF65-F5344CB8AC3E}">
        <p14:creationId xmlns:p14="http://schemas.microsoft.com/office/powerpoint/2010/main" val="2076744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476673"/>
            <a:ext cx="7772400" cy="3123778"/>
          </a:xfrm>
          <a:solidFill>
            <a:schemeClr val="accent4">
              <a:lumMod val="20000"/>
              <a:lumOff val="80000"/>
            </a:schemeClr>
          </a:solidFill>
        </p:spPr>
        <p:txBody>
          <a:bodyPr>
            <a:normAutofit fontScale="90000"/>
          </a:bodyPr>
          <a:lstStyle/>
          <a:p>
            <a:pPr algn="l"/>
            <a:r>
              <a:rPr lang="sl-SI" sz="1600" dirty="0" smtClean="0"/>
              <a:t/>
            </a:r>
            <a:br>
              <a:rPr lang="sl-SI" sz="1600" dirty="0" smtClean="0"/>
            </a:br>
            <a:r>
              <a:rPr lang="sl-SI" sz="1800" b="1" u="sng" dirty="0" smtClean="0"/>
              <a:t>Se strinjate / se ne strinjate / komentirajte / dopolnite/ </a:t>
            </a:r>
            <a:r>
              <a:rPr lang="sl-SI" sz="1800" b="1" u="sng" dirty="0" err="1" smtClean="0"/>
              <a:t>rangirajte</a:t>
            </a:r>
            <a:r>
              <a:rPr lang="sl-SI" sz="1800" b="1" dirty="0" smtClean="0"/>
              <a:t/>
            </a:r>
            <a:br>
              <a:rPr lang="sl-SI" sz="1800" b="1" dirty="0" smtClean="0"/>
            </a:br>
            <a:r>
              <a:rPr lang="sl-SI" sz="1600" dirty="0" smtClean="0"/>
              <a:t/>
            </a:r>
            <a:br>
              <a:rPr lang="sl-SI" sz="1600" dirty="0" smtClean="0"/>
            </a:br>
            <a:r>
              <a:rPr lang="sl-SI" sz="1800" dirty="0" smtClean="0"/>
              <a:t>1.   Ali tematski in posebni cilji odgovarjajo na izzive območja Alp</a:t>
            </a:r>
            <a:br>
              <a:rPr lang="sl-SI" sz="1800" dirty="0" smtClean="0"/>
            </a:br>
            <a:r>
              <a:rPr lang="sl-SI" sz="1800" dirty="0" smtClean="0"/>
              <a:t>	 (posebej še posameznih tipov območij) ? </a:t>
            </a:r>
            <a:br>
              <a:rPr lang="sl-SI" sz="1800" dirty="0" smtClean="0"/>
            </a:br>
            <a:r>
              <a:rPr lang="sl-SI" sz="1800" dirty="0" smtClean="0"/>
              <a:t/>
            </a:r>
            <a:br>
              <a:rPr lang="sl-SI" sz="1800" dirty="0" smtClean="0"/>
            </a:br>
            <a:r>
              <a:rPr lang="sl-SI" sz="1800" dirty="0" smtClean="0"/>
              <a:t>2.   Ali znotraj </a:t>
            </a:r>
            <a:r>
              <a:rPr lang="sl-SI" sz="1800" smtClean="0"/>
              <a:t>tematskih ciljev kaj </a:t>
            </a:r>
            <a:r>
              <a:rPr lang="sl-SI" sz="1800" dirty="0" smtClean="0"/>
              <a:t>manjka? </a:t>
            </a:r>
            <a:br>
              <a:rPr lang="sl-SI" sz="1800" dirty="0" smtClean="0"/>
            </a:br>
            <a:r>
              <a:rPr lang="sl-SI" sz="1800" dirty="0" smtClean="0"/>
              <a:t/>
            </a:r>
            <a:br>
              <a:rPr lang="sl-SI" sz="1800" dirty="0" smtClean="0"/>
            </a:br>
            <a:r>
              <a:rPr lang="sl-SI" sz="1800" dirty="0" smtClean="0"/>
              <a:t>3.   Ali so cilji relevantni za transnacionalno sodelovanje?  Za koga?</a:t>
            </a:r>
            <a:br>
              <a:rPr lang="sl-SI" sz="1800" dirty="0" smtClean="0"/>
            </a:br>
            <a:r>
              <a:rPr lang="sl-SI" sz="1800" dirty="0" smtClean="0"/>
              <a:t/>
            </a:r>
            <a:br>
              <a:rPr lang="sl-SI" sz="1800" dirty="0" smtClean="0"/>
            </a:br>
            <a:r>
              <a:rPr lang="sl-SI" sz="1800" dirty="0" smtClean="0"/>
              <a:t>4.   Kateri posebni cilji se lahko povezujejo med seboj, čeprav niso navedeni skupaj? </a:t>
            </a:r>
            <a:br>
              <a:rPr lang="sl-SI" sz="1800" dirty="0" smtClean="0"/>
            </a:br>
            <a:r>
              <a:rPr lang="sl-SI" sz="1800" dirty="0" smtClean="0"/>
              <a:t/>
            </a:r>
            <a:br>
              <a:rPr lang="sl-SI" sz="1800" dirty="0" smtClean="0"/>
            </a:br>
            <a:endParaRPr lang="sl-SI" sz="1800" dirty="0"/>
          </a:p>
        </p:txBody>
      </p:sp>
      <p:sp>
        <p:nvSpPr>
          <p:cNvPr id="3" name="Podnaslov 2"/>
          <p:cNvSpPr>
            <a:spLocks noGrp="1"/>
          </p:cNvSpPr>
          <p:nvPr>
            <p:ph type="subTitle" idx="1"/>
          </p:nvPr>
        </p:nvSpPr>
        <p:spPr>
          <a:xfrm>
            <a:off x="683568" y="3886200"/>
            <a:ext cx="7776864" cy="1752600"/>
          </a:xfrm>
          <a:solidFill>
            <a:schemeClr val="accent6">
              <a:lumMod val="40000"/>
              <a:lumOff val="60000"/>
            </a:schemeClr>
          </a:solidFill>
        </p:spPr>
        <p:txBody>
          <a:bodyPr>
            <a:normAutofit lnSpcReduction="10000"/>
          </a:bodyPr>
          <a:lstStyle/>
          <a:p>
            <a:pPr algn="l"/>
            <a:r>
              <a:rPr lang="sl-SI" sz="1600" b="1" u="sng" dirty="0" smtClean="0">
                <a:solidFill>
                  <a:schemeClr val="tx1"/>
                </a:solidFill>
              </a:rPr>
              <a:t>Upoštevajte, da so rezultati vseh projektov ne glede na temo lahko:</a:t>
            </a:r>
          </a:p>
          <a:p>
            <a:pPr marL="342900" indent="-342900" algn="l">
              <a:buAutoNum type="arabicPeriod"/>
            </a:pPr>
            <a:r>
              <a:rPr lang="sl-SI" sz="1600" dirty="0" smtClean="0">
                <a:solidFill>
                  <a:schemeClr val="tx1"/>
                </a:solidFill>
              </a:rPr>
              <a:t>Skupne strategije in akcijski načrti</a:t>
            </a:r>
          </a:p>
          <a:p>
            <a:pPr marL="342900" indent="-342900" algn="l">
              <a:buAutoNum type="arabicPeriod"/>
            </a:pPr>
            <a:r>
              <a:rPr lang="sl-SI" sz="1600" dirty="0" smtClean="0">
                <a:solidFill>
                  <a:schemeClr val="tx1"/>
                </a:solidFill>
              </a:rPr>
              <a:t>Skupne metodologije</a:t>
            </a:r>
          </a:p>
          <a:p>
            <a:pPr marL="342900" indent="-342900" algn="l">
              <a:buAutoNum type="arabicPeriod"/>
            </a:pPr>
            <a:r>
              <a:rPr lang="sl-SI" sz="1600" dirty="0" smtClean="0">
                <a:solidFill>
                  <a:schemeClr val="tx1"/>
                </a:solidFill>
              </a:rPr>
              <a:t>Skupne strukture in sistemi upravljanja</a:t>
            </a:r>
          </a:p>
          <a:p>
            <a:pPr marL="342900" indent="-342900" algn="l">
              <a:buAutoNum type="arabicPeriod"/>
            </a:pPr>
            <a:r>
              <a:rPr lang="sl-SI" sz="1600" dirty="0" smtClean="0">
                <a:solidFill>
                  <a:schemeClr val="tx1"/>
                </a:solidFill>
              </a:rPr>
              <a:t>Priprava večjih investicij</a:t>
            </a:r>
          </a:p>
          <a:p>
            <a:pPr marL="342900" indent="-342900" algn="l">
              <a:buAutoNum type="arabicPeriod"/>
            </a:pPr>
            <a:r>
              <a:rPr lang="sl-SI" sz="1600" dirty="0" smtClean="0">
                <a:solidFill>
                  <a:schemeClr val="tx1"/>
                </a:solidFill>
              </a:rPr>
              <a:t>Ovrednotenje pilotnih (testnih) aktivnosti </a:t>
            </a:r>
            <a:r>
              <a:rPr lang="sl-SI" sz="1600" dirty="0" smtClean="0">
                <a:solidFill>
                  <a:schemeClr val="tx1"/>
                </a:solidFill>
              </a:rPr>
              <a:t>na </a:t>
            </a:r>
            <a:r>
              <a:rPr lang="sl-SI" sz="1600" smtClean="0">
                <a:solidFill>
                  <a:schemeClr val="tx1"/>
                </a:solidFill>
              </a:rPr>
              <a:t>transnacionalni ravni</a:t>
            </a:r>
            <a:endParaRPr lang="sl-SI" sz="1600" dirty="0" smtClean="0">
              <a:solidFill>
                <a:schemeClr val="tx1"/>
              </a:solidFill>
            </a:endParaRPr>
          </a:p>
        </p:txBody>
      </p:sp>
    </p:spTree>
    <p:extLst>
      <p:ext uri="{BB962C8B-B14F-4D97-AF65-F5344CB8AC3E}">
        <p14:creationId xmlns:p14="http://schemas.microsoft.com/office/powerpoint/2010/main" val="2406464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37</Words>
  <Application>Microsoft Office PowerPoint</Application>
  <PresentationFormat>Diaprojekcija na zaslonu (4:3)</PresentationFormat>
  <Paragraphs>7</Paragraphs>
  <Slides>1</Slides>
  <Notes>0</Notes>
  <HiddenSlides>0</HiddenSlides>
  <MMClips>0</MMClips>
  <ScaleCrop>false</ScaleCrop>
  <HeadingPairs>
    <vt:vector size="4" baseType="variant">
      <vt:variant>
        <vt:lpstr>Tema</vt:lpstr>
      </vt:variant>
      <vt:variant>
        <vt:i4>1</vt:i4>
      </vt:variant>
      <vt:variant>
        <vt:lpstr>Naslovi diapozitivov</vt:lpstr>
      </vt:variant>
      <vt:variant>
        <vt:i4>1</vt:i4>
      </vt:variant>
    </vt:vector>
  </HeadingPairs>
  <TitlesOfParts>
    <vt:vector size="2" baseType="lpstr">
      <vt:lpstr>Officeova tema</vt:lpstr>
      <vt:lpstr> Se strinjate / se ne strinjate / komentirajte / dopolnite/ rangirajte  1.   Ali tematski in posebni cilji odgovarjajo na izzive območja Alp   (posebej še posameznih tipov območij) ?   2.   Ali znotraj tematskih ciljev kaj manjka?   3.   Ali so cilji relevantni za transnacionalno sodelovanje?  Za koga?  4.   Kateri posebni cilji se lahko povezujejo med seboj, čeprav niso navedeni skupaj?   </vt:lpstr>
    </vt:vector>
  </TitlesOfParts>
  <Company>MZIP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 strinjate / se ne strinjate / komentirajte / dopolnite/ rangirajte  1. Ali tematski in posebni cilji odgovarjajo na izzive območja  in posebej še posameznih tipov območij?   2. Ali kaj manjka?   3. Ali so cilji relevantni za transnacionalno sodelovanje?  Za koga?  4. Kateri posebni cilji se lahko povezujejo med seboj, čeprav niso navedeni skupaj?</dc:title>
  <dc:creator>Nadja Kobe Tomažič</dc:creator>
  <cp:lastModifiedBy>Nadja Kobe Tomažič</cp:lastModifiedBy>
  <cp:revision>5</cp:revision>
  <dcterms:created xsi:type="dcterms:W3CDTF">2012-10-18T13:51:58Z</dcterms:created>
  <dcterms:modified xsi:type="dcterms:W3CDTF">2012-10-19T11:12:46Z</dcterms:modified>
</cp:coreProperties>
</file>