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0" r:id="rId2"/>
  </p:sldMasterIdLst>
  <p:notesMasterIdLst>
    <p:notesMasterId r:id="rId47"/>
  </p:notesMasterIdLst>
  <p:sldIdLst>
    <p:sldId id="256" r:id="rId3"/>
    <p:sldId id="257" r:id="rId4"/>
    <p:sldId id="258" r:id="rId5"/>
    <p:sldId id="259" r:id="rId6"/>
    <p:sldId id="268" r:id="rId7"/>
    <p:sldId id="260" r:id="rId8"/>
    <p:sldId id="261" r:id="rId9"/>
    <p:sldId id="262" r:id="rId10"/>
    <p:sldId id="263" r:id="rId11"/>
    <p:sldId id="264" r:id="rId12"/>
    <p:sldId id="265" r:id="rId13"/>
    <p:sldId id="289" r:id="rId14"/>
    <p:sldId id="266" r:id="rId15"/>
    <p:sldId id="267" r:id="rId16"/>
    <p:sldId id="269" r:id="rId17"/>
    <p:sldId id="270" r:id="rId18"/>
    <p:sldId id="271" r:id="rId19"/>
    <p:sldId id="272" r:id="rId20"/>
    <p:sldId id="273" r:id="rId21"/>
    <p:sldId id="274" r:id="rId22"/>
    <p:sldId id="275" r:id="rId23"/>
    <p:sldId id="276" r:id="rId24"/>
    <p:sldId id="278" r:id="rId25"/>
    <p:sldId id="277" r:id="rId26"/>
    <p:sldId id="279" r:id="rId27"/>
    <p:sldId id="280" r:id="rId28"/>
    <p:sldId id="281" r:id="rId29"/>
    <p:sldId id="282" r:id="rId30"/>
    <p:sldId id="290" r:id="rId31"/>
    <p:sldId id="283" r:id="rId32"/>
    <p:sldId id="284" r:id="rId33"/>
    <p:sldId id="285" r:id="rId34"/>
    <p:sldId id="286" r:id="rId35"/>
    <p:sldId id="287" r:id="rId36"/>
    <p:sldId id="291" r:id="rId37"/>
    <p:sldId id="288" r:id="rId38"/>
    <p:sldId id="292" r:id="rId39"/>
    <p:sldId id="293" r:id="rId40"/>
    <p:sldId id="294" r:id="rId41"/>
    <p:sldId id="295" r:id="rId42"/>
    <p:sldId id="296" r:id="rId43"/>
    <p:sldId id="297" r:id="rId44"/>
    <p:sldId id="299" r:id="rId45"/>
    <p:sldId id="298" r:id="rId46"/>
  </p:sldIdLst>
  <p:sldSz cx="9144000" cy="6858000" type="screen4x3"/>
  <p:notesSz cx="6858000" cy="9144000"/>
  <p:embeddedFontLst>
    <p:embeddedFont>
      <p:font typeface="Republika" pitchFamily="2" charset="-18"/>
      <p:regular r:id="rId48"/>
      <p:bold r:id="rId49"/>
    </p:embeddedFont>
    <p:embeddedFont>
      <p:font typeface="Calibri" pitchFamily="34" charset="0"/>
      <p:regular r:id="rId50"/>
      <p:bold r:id="rId51"/>
      <p:italic r:id="rId52"/>
      <p:boldItalic r:id="rId53"/>
    </p:embeddedFont>
  </p:embeddedFont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3108" autoAdjust="0"/>
  </p:normalViewPr>
  <p:slideViewPr>
    <p:cSldViewPr snapToGrid="0" snapToObjects="1">
      <p:cViewPr varScale="1">
        <p:scale>
          <a:sx n="100" d="100"/>
          <a:sy n="100" d="100"/>
        </p:scale>
        <p:origin x="-408" y="-102"/>
      </p:cViewPr>
      <p:guideLst>
        <p:guide orient="horz" pos="458"/>
        <p:guide orient="horz" pos="1502"/>
        <p:guide pos="839"/>
        <p:guide pos="496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l-SI"/>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Sheet1!$B$1</c:f>
              <c:strCache>
                <c:ptCount val="1"/>
                <c:pt idx="0">
                  <c:v>pošiljanje obvestila</c:v>
                </c:pt>
              </c:strCache>
            </c:strRef>
          </c:tx>
          <c:invertIfNegative val="0"/>
          <c:cat>
            <c:strRef>
              <c:f>Sheet1!$A$2:$A$5</c:f>
              <c:strCache>
                <c:ptCount val="4"/>
                <c:pt idx="0">
                  <c:v>OP </c:v>
                </c:pt>
                <c:pt idx="1">
                  <c:v>PPUS</c:v>
                </c:pt>
                <c:pt idx="2">
                  <c:v>KD in PPO</c:v>
                </c:pt>
                <c:pt idx="3">
                  <c:v>PPUS in PPO (NUJNOST)</c:v>
                </c:pt>
              </c:strCache>
            </c:strRef>
          </c:cat>
          <c:val>
            <c:numRef>
              <c:f>Sheet1!$B$2:$B$5</c:f>
              <c:numCache>
                <c:formatCode>General</c:formatCode>
                <c:ptCount val="4"/>
                <c:pt idx="0">
                  <c:v>40</c:v>
                </c:pt>
                <c:pt idx="1">
                  <c:v>30</c:v>
                </c:pt>
                <c:pt idx="2">
                  <c:v>30</c:v>
                </c:pt>
                <c:pt idx="3">
                  <c:v>10</c:v>
                </c:pt>
              </c:numCache>
            </c:numRef>
          </c:val>
        </c:ser>
        <c:ser>
          <c:idx val="1"/>
          <c:order val="1"/>
          <c:tx>
            <c:strRef>
              <c:f>Sheet1!$C$1</c:f>
              <c:strCache>
                <c:ptCount val="1"/>
                <c:pt idx="0">
                  <c:v>pošiljanje povabila</c:v>
                </c:pt>
              </c:strCache>
            </c:strRef>
          </c:tx>
          <c:invertIfNegative val="0"/>
          <c:cat>
            <c:strRef>
              <c:f>Sheet1!$A$2:$A$5</c:f>
              <c:strCache>
                <c:ptCount val="4"/>
                <c:pt idx="0">
                  <c:v>OP </c:v>
                </c:pt>
                <c:pt idx="1">
                  <c:v>PPUS</c:v>
                </c:pt>
                <c:pt idx="2">
                  <c:v>KD in PPO</c:v>
                </c:pt>
                <c:pt idx="3">
                  <c:v>PPUS in PPO (NUJNOST)</c:v>
                </c:pt>
              </c:strCache>
            </c:strRef>
          </c:cat>
          <c:val>
            <c:numRef>
              <c:f>Sheet1!$C$2:$C$5</c:f>
              <c:numCache>
                <c:formatCode>General</c:formatCode>
                <c:ptCount val="4"/>
                <c:pt idx="0">
                  <c:v>0</c:v>
                </c:pt>
                <c:pt idx="1">
                  <c:v>35</c:v>
                </c:pt>
                <c:pt idx="2">
                  <c:v>0</c:v>
                </c:pt>
                <c:pt idx="3">
                  <c:v>10</c:v>
                </c:pt>
              </c:numCache>
            </c:numRef>
          </c:val>
        </c:ser>
        <c:dLbls>
          <c:showLegendKey val="0"/>
          <c:showVal val="0"/>
          <c:showCatName val="0"/>
          <c:showSerName val="0"/>
          <c:showPercent val="0"/>
          <c:showBubbleSize val="0"/>
        </c:dLbls>
        <c:gapWidth val="150"/>
        <c:overlap val="100"/>
        <c:axId val="103790080"/>
        <c:axId val="103810560"/>
      </c:barChart>
      <c:catAx>
        <c:axId val="103790080"/>
        <c:scaling>
          <c:orientation val="minMax"/>
        </c:scaling>
        <c:delete val="0"/>
        <c:axPos val="b"/>
        <c:majorTickMark val="out"/>
        <c:minorTickMark val="none"/>
        <c:tickLblPos val="nextTo"/>
        <c:txPr>
          <a:bodyPr/>
          <a:lstStyle/>
          <a:p>
            <a:pPr>
              <a:defRPr sz="1600"/>
            </a:pPr>
            <a:endParaRPr lang="sl-SI"/>
          </a:p>
        </c:txPr>
        <c:crossAx val="103810560"/>
        <c:crosses val="autoZero"/>
        <c:auto val="1"/>
        <c:lblAlgn val="ctr"/>
        <c:lblOffset val="100"/>
        <c:noMultiLvlLbl val="0"/>
      </c:catAx>
      <c:valAx>
        <c:axId val="103810560"/>
        <c:scaling>
          <c:orientation val="minMax"/>
        </c:scaling>
        <c:delete val="0"/>
        <c:axPos val="l"/>
        <c:majorGridlines/>
        <c:numFmt formatCode="General" sourceLinked="1"/>
        <c:majorTickMark val="out"/>
        <c:minorTickMark val="none"/>
        <c:tickLblPos val="nextTo"/>
        <c:crossAx val="103790080"/>
        <c:crosses val="autoZero"/>
        <c:crossBetween val="between"/>
      </c:valAx>
    </c:plotArea>
    <c:legend>
      <c:legendPos val="r"/>
      <c:overlay val="0"/>
      <c:txPr>
        <a:bodyPr/>
        <a:lstStyle/>
        <a:p>
          <a:pPr>
            <a:defRPr sz="1500" baseline="0"/>
          </a:pPr>
          <a:endParaRPr lang="sl-SI"/>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421234-0904-4BD7-AAD2-C2A34E218B4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sl-SI"/>
        </a:p>
      </dgm:t>
    </dgm:pt>
    <dgm:pt modelId="{2E44C1C8-9C4B-4121-862F-A8934C85A35E}">
      <dgm:prSet phldrT="[Text]" custT="1"/>
      <dgm:spPr>
        <a:xfrm>
          <a:off x="835304" y="1256291"/>
          <a:ext cx="2909163" cy="2769728"/>
        </a:xfrm>
        <a:prstGeom prst="rect">
          <a:avLst/>
        </a:prstGeom>
        <a:noFill/>
        <a:ln>
          <a:noFill/>
        </a:ln>
        <a:effectLst/>
      </dgm:spPr>
      <dgm:t>
        <a:bodyPr/>
        <a:lstStyle/>
        <a:p>
          <a:r>
            <a:rPr lang="sl-SI" sz="2000" b="1" baseline="0" dirty="0" smtClean="0">
              <a:solidFill>
                <a:sysClr val="windowText" lastClr="000000">
                  <a:hueOff val="0"/>
                  <a:satOff val="0"/>
                  <a:lumOff val="0"/>
                  <a:alphaOff val="0"/>
                </a:sysClr>
              </a:solidFill>
              <a:latin typeface="+mn-lt"/>
              <a:ea typeface="+mn-ea"/>
              <a:cs typeface="+mn-cs"/>
            </a:rPr>
            <a:t>Naročnik</a:t>
          </a:r>
        </a:p>
        <a:p>
          <a:r>
            <a:rPr lang="sl-SI" sz="2000" baseline="0" dirty="0" smtClean="0">
              <a:solidFill>
                <a:sysClr val="windowText" lastClr="000000">
                  <a:hueOff val="0"/>
                  <a:satOff val="0"/>
                  <a:lumOff val="0"/>
                  <a:alphaOff val="0"/>
                </a:sysClr>
              </a:solidFill>
              <a:latin typeface="+mn-lt"/>
              <a:ea typeface="+mn-ea"/>
              <a:cs typeface="+mn-cs"/>
            </a:rPr>
            <a:t>-  je po evidenčnem postopku povabil tri ponudnike k predložitvi ponudbe za izdelavo  1  mesečne številke  </a:t>
          </a:r>
          <a:r>
            <a:rPr lang="sl-SI" sz="2000" baseline="0" dirty="0" err="1" smtClean="0">
              <a:solidFill>
                <a:sysClr val="windowText" lastClr="000000">
                  <a:hueOff val="0"/>
                  <a:satOff val="0"/>
                  <a:lumOff val="0"/>
                  <a:alphaOff val="0"/>
                </a:sysClr>
              </a:solidFill>
              <a:latin typeface="+mn-lt"/>
              <a:ea typeface="+mn-ea"/>
              <a:cs typeface="+mn-cs"/>
            </a:rPr>
            <a:t>prireditvenika</a:t>
          </a:r>
          <a:endParaRPr lang="sl-SI" sz="2000" baseline="0" dirty="0" smtClean="0">
            <a:solidFill>
              <a:sysClr val="windowText" lastClr="000000">
                <a:hueOff val="0"/>
                <a:satOff val="0"/>
                <a:lumOff val="0"/>
                <a:alphaOff val="0"/>
              </a:sysClr>
            </a:solidFill>
            <a:latin typeface="+mn-lt"/>
            <a:ea typeface="+mn-ea"/>
            <a:cs typeface="+mn-cs"/>
          </a:endParaRPr>
        </a:p>
        <a:p>
          <a:r>
            <a:rPr lang="sl-SI" sz="2000" baseline="0" dirty="0" smtClean="0">
              <a:solidFill>
                <a:sysClr val="windowText" lastClr="000000">
                  <a:hueOff val="0"/>
                  <a:satOff val="0"/>
                  <a:lumOff val="0"/>
                  <a:alphaOff val="0"/>
                </a:sysClr>
              </a:solidFill>
              <a:latin typeface="+mn-lt"/>
              <a:ea typeface="+mn-ea"/>
              <a:cs typeface="+mn-cs"/>
            </a:rPr>
            <a:t>- </a:t>
          </a:r>
          <a:r>
            <a:rPr lang="sl-SI" sz="2000" baseline="0" dirty="0">
              <a:solidFill>
                <a:sysClr val="windowText" lastClr="000000">
                  <a:hueOff val="0"/>
                  <a:satOff val="0"/>
                  <a:lumOff val="0"/>
                  <a:alphaOff val="0"/>
                </a:sysClr>
              </a:solidFill>
              <a:latin typeface="+mn-lt"/>
              <a:ea typeface="+mn-ea"/>
              <a:cs typeface="+mn-cs"/>
            </a:rPr>
            <a:t>ponudnik je pridobil 3 ponudbe  in izbral najcenejšega ponudnika </a:t>
          </a:r>
        </a:p>
        <a:p>
          <a:r>
            <a:rPr lang="sl-SI" sz="2000" baseline="0" dirty="0">
              <a:solidFill>
                <a:sysClr val="windowText" lastClr="000000">
                  <a:hueOff val="0"/>
                  <a:satOff val="0"/>
                  <a:lumOff val="0"/>
                  <a:alphaOff val="0"/>
                </a:sysClr>
              </a:solidFill>
              <a:latin typeface="+mn-lt"/>
              <a:ea typeface="+mn-ea"/>
              <a:cs typeface="+mn-cs"/>
            </a:rPr>
            <a:t>- vrednost izbrane ponudbe je bila pod 20.000 EUR</a:t>
          </a:r>
        </a:p>
      </dgm:t>
    </dgm:pt>
    <dgm:pt modelId="{49466D74-A14D-4BD9-ABFA-52903D67AA68}" type="parTrans" cxnId="{7395ECC2-E9B6-48D3-AD40-6DC1F280D525}">
      <dgm:prSet/>
      <dgm:spPr/>
      <dgm:t>
        <a:bodyPr/>
        <a:lstStyle/>
        <a:p>
          <a:endParaRPr lang="sl-SI"/>
        </a:p>
      </dgm:t>
    </dgm:pt>
    <dgm:pt modelId="{F9B62F25-C195-492B-A49A-BB14D41620EB}" type="sibTrans" cxnId="{7395ECC2-E9B6-48D3-AD40-6DC1F280D525}">
      <dgm:prSet/>
      <dgm:spPr/>
      <dgm:t>
        <a:bodyPr/>
        <a:lstStyle/>
        <a:p>
          <a:endParaRPr lang="sl-SI"/>
        </a:p>
      </dgm:t>
    </dgm:pt>
    <dgm:pt modelId="{62601F2F-F981-4480-9320-D0BB61DBDDA0}">
      <dgm:prSet phldrT="[Text]" custT="1"/>
      <dgm:spPr>
        <a:xfrm>
          <a:off x="3809276" y="1256291"/>
          <a:ext cx="2909163" cy="2769728"/>
        </a:xfrm>
        <a:prstGeom prst="rect">
          <a:avLst/>
        </a:prstGeom>
        <a:noFill/>
        <a:ln>
          <a:noFill/>
        </a:ln>
        <a:effectLst/>
      </dgm:spPr>
      <dgm:t>
        <a:bodyPr/>
        <a:lstStyle/>
        <a:p>
          <a:r>
            <a:rPr lang="sl-SI" sz="2000" b="1" baseline="0" dirty="0">
              <a:solidFill>
                <a:sysClr val="windowText" lastClr="000000">
                  <a:hueOff val="0"/>
                  <a:satOff val="0"/>
                  <a:lumOff val="0"/>
                  <a:alphaOff val="0"/>
                </a:sysClr>
              </a:solidFill>
              <a:latin typeface="Arial" pitchFamily="34" charset="0"/>
              <a:ea typeface="+mn-ea"/>
              <a:cs typeface="+mn-cs"/>
            </a:rPr>
            <a:t>Komisija</a:t>
          </a:r>
          <a:r>
            <a:rPr lang="sl-SI" sz="2000" b="1" dirty="0">
              <a:solidFill>
                <a:sysClr val="windowText" lastClr="000000">
                  <a:hueOff val="0"/>
                  <a:satOff val="0"/>
                  <a:lumOff val="0"/>
                  <a:alphaOff val="0"/>
                </a:sysClr>
              </a:solidFill>
              <a:latin typeface="Arial" pitchFamily="34" charset="0"/>
              <a:ea typeface="+mn-ea"/>
              <a:cs typeface="+mn-cs"/>
            </a:rPr>
            <a:t> </a:t>
          </a:r>
          <a:r>
            <a:rPr lang="sl-SI" sz="2000" b="1" dirty="0" smtClean="0">
              <a:solidFill>
                <a:sysClr val="windowText" lastClr="000000">
                  <a:hueOff val="0"/>
                  <a:satOff val="0"/>
                  <a:lumOff val="0"/>
                  <a:alphaOff val="0"/>
                </a:sysClr>
              </a:solidFill>
              <a:latin typeface="Arial" pitchFamily="34" charset="0"/>
              <a:ea typeface="+mn-ea"/>
              <a:cs typeface="+mn-cs"/>
            </a:rPr>
            <a:t> </a:t>
          </a:r>
          <a:r>
            <a:rPr lang="sl-SI" sz="2000" b="1" baseline="0" dirty="0" smtClean="0">
              <a:solidFill>
                <a:sysClr val="windowText" lastClr="000000">
                  <a:hueOff val="0"/>
                  <a:satOff val="0"/>
                  <a:lumOff val="0"/>
                  <a:alphaOff val="0"/>
                </a:sysClr>
              </a:solidFill>
              <a:latin typeface="Arial" pitchFamily="34" charset="0"/>
              <a:ea typeface="+mn-ea"/>
              <a:cs typeface="+mn-cs"/>
            </a:rPr>
            <a:t>za </a:t>
          </a:r>
          <a:r>
            <a:rPr lang="sl-SI" sz="2000" b="1" baseline="0" dirty="0">
              <a:solidFill>
                <a:sysClr val="windowText" lastClr="000000">
                  <a:hueOff val="0"/>
                  <a:satOff val="0"/>
                  <a:lumOff val="0"/>
                  <a:alphaOff val="0"/>
                </a:sysClr>
              </a:solidFill>
              <a:latin typeface="Arial" pitchFamily="34" charset="0"/>
              <a:ea typeface="+mn-ea"/>
              <a:cs typeface="+mn-cs"/>
            </a:rPr>
            <a:t>preprečevanje korupcije</a:t>
          </a:r>
        </a:p>
        <a:p>
          <a:r>
            <a:rPr lang="sl-SI" sz="2000" baseline="0" dirty="0">
              <a:solidFill>
                <a:sysClr val="windowText" lastClr="000000">
                  <a:hueOff val="0"/>
                  <a:satOff val="0"/>
                  <a:lumOff val="0"/>
                  <a:alphaOff val="0"/>
                </a:sysClr>
              </a:solidFill>
              <a:latin typeface="Arial" pitchFamily="34" charset="0"/>
              <a:ea typeface="+mn-ea"/>
              <a:cs typeface="Arial" pitchFamily="34" charset="0"/>
            </a:rPr>
            <a:t>- ponudniki so podali ponudbo za izdajo časopisa samo za en mesec, </a:t>
          </a:r>
          <a:r>
            <a:rPr lang="sl-SI" sz="2000" baseline="0" dirty="0" smtClean="0">
              <a:solidFill>
                <a:sysClr val="windowText" lastClr="000000">
                  <a:hueOff val="0"/>
                  <a:satOff val="0"/>
                  <a:lumOff val="0"/>
                  <a:alphaOff val="0"/>
                </a:sysClr>
              </a:solidFill>
              <a:latin typeface="Arial" pitchFamily="34" charset="0"/>
              <a:ea typeface="+mn-ea"/>
              <a:cs typeface="Arial" pitchFamily="34" charset="0"/>
            </a:rPr>
            <a:t>čeprav je bila s </a:t>
          </a:r>
          <a:r>
            <a:rPr lang="sl-SI" sz="2000" baseline="0" dirty="0">
              <a:solidFill>
                <a:sysClr val="windowText" lastClr="000000">
                  <a:hueOff val="0"/>
                  <a:satOff val="0"/>
                  <a:lumOff val="0"/>
                  <a:alphaOff val="0"/>
                </a:sysClr>
              </a:solidFill>
              <a:latin typeface="Arial" pitchFamily="34" charset="0"/>
              <a:ea typeface="+mn-ea"/>
              <a:cs typeface="Arial" pitchFamily="34" charset="0"/>
            </a:rPr>
            <a:t>projektom predvidena izdaja 5 mesečnih številk</a:t>
          </a:r>
        </a:p>
        <a:p>
          <a:r>
            <a:rPr lang="sl-SI" sz="2000" baseline="0" dirty="0">
              <a:solidFill>
                <a:sysClr val="windowText" lastClr="000000">
                  <a:hueOff val="0"/>
                  <a:satOff val="0"/>
                  <a:lumOff val="0"/>
                  <a:alphaOff val="0"/>
                </a:sysClr>
              </a:solidFill>
              <a:latin typeface="Arial" pitchFamily="34" charset="0"/>
              <a:ea typeface="+mn-ea"/>
              <a:cs typeface="Arial" pitchFamily="34" charset="0"/>
            </a:rPr>
            <a:t>- dva pozvana ponudnika sta </a:t>
          </a:r>
          <a:r>
            <a:rPr lang="sl-SI" sz="2000" baseline="0" dirty="0" smtClean="0">
              <a:solidFill>
                <a:sysClr val="windowText" lastClr="000000">
                  <a:hueOff val="0"/>
                  <a:satOff val="0"/>
                  <a:lumOff val="0"/>
                  <a:alphaOff val="0"/>
                </a:sysClr>
              </a:solidFill>
              <a:latin typeface="Arial" pitchFamily="34" charset="0"/>
              <a:ea typeface="+mn-ea"/>
              <a:cs typeface="Arial" pitchFamily="34" charset="0"/>
            </a:rPr>
            <a:t>bila </a:t>
          </a:r>
          <a:r>
            <a:rPr lang="sl-SI" sz="2000" baseline="0" dirty="0">
              <a:solidFill>
                <a:sysClr val="windowText" lastClr="000000">
                  <a:hueOff val="0"/>
                  <a:satOff val="0"/>
                  <a:lumOff val="0"/>
                  <a:alphaOff val="0"/>
                </a:sysClr>
              </a:solidFill>
              <a:latin typeface="Arial" pitchFamily="34" charset="0"/>
              <a:ea typeface="+mn-ea"/>
              <a:cs typeface="Arial" pitchFamily="34" charset="0"/>
            </a:rPr>
            <a:t>v poslovni povezavi, naročnik ni ustrezno preveril primernosti pozvanih ponudnikov  in k oddaji ponudbe pozval še kakšnega ponudnika</a:t>
          </a:r>
        </a:p>
      </dgm:t>
    </dgm:pt>
    <dgm:pt modelId="{3B56A6FD-F187-4AF2-B8DA-D3D492E8FC28}" type="parTrans" cxnId="{672437F5-84EE-40D0-8337-7FE476E43350}">
      <dgm:prSet/>
      <dgm:spPr/>
      <dgm:t>
        <a:bodyPr/>
        <a:lstStyle/>
        <a:p>
          <a:endParaRPr lang="sl-SI"/>
        </a:p>
      </dgm:t>
    </dgm:pt>
    <dgm:pt modelId="{3BBF4201-E98A-4E70-95FE-FAF1DCEB0687}" type="sibTrans" cxnId="{672437F5-84EE-40D0-8337-7FE476E43350}">
      <dgm:prSet/>
      <dgm:spPr/>
      <dgm:t>
        <a:bodyPr/>
        <a:lstStyle/>
        <a:p>
          <a:endParaRPr lang="sl-SI"/>
        </a:p>
      </dgm:t>
    </dgm:pt>
    <dgm:pt modelId="{D8005615-50E2-4666-9E59-C47575171868}" type="pres">
      <dgm:prSet presAssocID="{B5421234-0904-4BD7-AAD2-C2A34E218B4F}" presName="Name0" presStyleCnt="0">
        <dgm:presLayoutVars>
          <dgm:chMax val="2"/>
          <dgm:chPref val="2"/>
          <dgm:dir/>
          <dgm:animOne/>
          <dgm:resizeHandles val="exact"/>
        </dgm:presLayoutVars>
      </dgm:prSet>
      <dgm:spPr/>
      <dgm:t>
        <a:bodyPr/>
        <a:lstStyle/>
        <a:p>
          <a:endParaRPr lang="sl-SI"/>
        </a:p>
      </dgm:t>
    </dgm:pt>
    <dgm:pt modelId="{10775972-6864-4A33-89BE-29630791AB4E}" type="pres">
      <dgm:prSet presAssocID="{B5421234-0904-4BD7-AAD2-C2A34E218B4F}" presName="Background" presStyleLbl="bgImgPlace1" presStyleIdx="0" presStyleCnt="1" custAng="0" custScaleX="114943" custScaleY="162455" custLinFactNeighborX="-1437" custLinFactNeighborY="-1082"/>
      <dgm:spPr>
        <a:xfrm>
          <a:off x="648080" y="877650"/>
          <a:ext cx="6264783" cy="3237601"/>
        </a:xfrm>
        <a:prstGeom prst="rect">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sl-SI"/>
        </a:p>
      </dgm:t>
    </dgm:pt>
    <dgm:pt modelId="{BB4A10EA-DDF7-44E5-8F1B-9173CC05759D}" type="pres">
      <dgm:prSet presAssocID="{B5421234-0904-4BD7-AAD2-C2A34E218B4F}" presName="ParentText1" presStyleLbl="revTx" presStyleIdx="0" presStyleCnt="2" custScaleX="96924" custScaleY="126380">
        <dgm:presLayoutVars>
          <dgm:chMax val="0"/>
          <dgm:chPref val="0"/>
          <dgm:bulletEnabled val="1"/>
        </dgm:presLayoutVars>
      </dgm:prSet>
      <dgm:spPr/>
      <dgm:t>
        <a:bodyPr/>
        <a:lstStyle/>
        <a:p>
          <a:endParaRPr lang="sl-SI"/>
        </a:p>
      </dgm:t>
    </dgm:pt>
    <dgm:pt modelId="{65D75991-50FC-42E2-B582-E30630F05DE9}" type="pres">
      <dgm:prSet presAssocID="{B5421234-0904-4BD7-AAD2-C2A34E218B4F}" presName="ParentText2" presStyleLbl="revTx" presStyleIdx="1" presStyleCnt="2" custScaleY="141293">
        <dgm:presLayoutVars>
          <dgm:chMax val="0"/>
          <dgm:chPref val="0"/>
          <dgm:bulletEnabled val="1"/>
        </dgm:presLayoutVars>
      </dgm:prSet>
      <dgm:spPr/>
      <dgm:t>
        <a:bodyPr/>
        <a:lstStyle/>
        <a:p>
          <a:endParaRPr lang="sl-SI"/>
        </a:p>
      </dgm:t>
    </dgm:pt>
    <dgm:pt modelId="{AB52D0EB-C7C3-4AAD-9B40-7078D43762DC}" type="pres">
      <dgm:prSet presAssocID="{B5421234-0904-4BD7-AAD2-C2A34E218B4F}" presName="Plus" presStyleLbl="alignNode1" presStyleIdx="0" presStyleCnt="2" custLinFactNeighborX="-6931" custLinFactNeighborY="-90868"/>
      <dgm:spPr>
        <a:xfrm>
          <a:off x="0" y="229735"/>
          <a:ext cx="1224153" cy="1224153"/>
        </a:xfrm>
        <a:prstGeom prst="plus">
          <a:avLst>
            <a:gd name="adj" fmla="val 328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sl-SI"/>
        </a:p>
      </dgm:t>
    </dgm:pt>
    <dgm:pt modelId="{AC410BC2-58EA-4A49-AFC8-338954AE4EE8}" type="pres">
      <dgm:prSet presAssocID="{B5421234-0904-4BD7-AAD2-C2A34E218B4F}" presName="Minus" presStyleLbl="alignNode1" presStyleIdx="1" presStyleCnt="2" custLinFactY="-9163" custLinFactNeighborX="57813" custLinFactNeighborY="-100000"/>
      <dgm:spPr>
        <a:xfrm>
          <a:off x="6048756" y="669969"/>
          <a:ext cx="1152144" cy="394829"/>
        </a:xfrm>
        <a:prstGeom prst="rect">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sl-SI"/>
        </a:p>
      </dgm:t>
    </dgm:pt>
    <dgm:pt modelId="{AA78F611-6E3A-4095-86F8-E20C26585BD0}" type="pres">
      <dgm:prSet presAssocID="{B5421234-0904-4BD7-AAD2-C2A34E218B4F}" presName="Divider" presStyleLbl="parChTrans1D1" presStyleIdx="0" presStyleCnt="1" custFlipHor="1" custScaleX="2000000" custScaleY="189490"/>
      <dgm:spPr>
        <a:xfrm>
          <a:off x="3780472" y="1262214"/>
          <a:ext cx="720" cy="2645357"/>
        </a:xfrm>
        <a:prstGeom prst="line">
          <a:avLst/>
        </a:prstGeom>
        <a:noFill/>
        <a:ln w="25400" cap="flat" cmpd="sng" algn="ctr">
          <a:solidFill>
            <a:srgbClr val="4F81BD">
              <a:shade val="60000"/>
              <a:hueOff val="0"/>
              <a:satOff val="0"/>
              <a:lumOff val="0"/>
              <a:alphaOff val="0"/>
            </a:srgbClr>
          </a:solidFill>
          <a:prstDash val="solid"/>
        </a:ln>
        <a:effectLst/>
      </dgm:spPr>
      <dgm:t>
        <a:bodyPr/>
        <a:lstStyle/>
        <a:p>
          <a:endParaRPr lang="sl-SI"/>
        </a:p>
      </dgm:t>
    </dgm:pt>
  </dgm:ptLst>
  <dgm:cxnLst>
    <dgm:cxn modelId="{672437F5-84EE-40D0-8337-7FE476E43350}" srcId="{B5421234-0904-4BD7-AAD2-C2A34E218B4F}" destId="{62601F2F-F981-4480-9320-D0BB61DBDDA0}" srcOrd="1" destOrd="0" parTransId="{3B56A6FD-F187-4AF2-B8DA-D3D492E8FC28}" sibTransId="{3BBF4201-E98A-4E70-95FE-FAF1DCEB0687}"/>
    <dgm:cxn modelId="{5BC0B323-273A-464B-AEE6-ED553882E328}" type="presOf" srcId="{B5421234-0904-4BD7-AAD2-C2A34E218B4F}" destId="{D8005615-50E2-4666-9E59-C47575171868}" srcOrd="0" destOrd="0" presId="urn:microsoft.com/office/officeart/2009/3/layout/PlusandMinus"/>
    <dgm:cxn modelId="{F6C849D1-E65B-4ECD-B7A7-08EFAB003654}" type="presOf" srcId="{2E44C1C8-9C4B-4121-862F-A8934C85A35E}" destId="{BB4A10EA-DDF7-44E5-8F1B-9173CC05759D}" srcOrd="0" destOrd="0" presId="urn:microsoft.com/office/officeart/2009/3/layout/PlusandMinus"/>
    <dgm:cxn modelId="{7395ECC2-E9B6-48D3-AD40-6DC1F280D525}" srcId="{B5421234-0904-4BD7-AAD2-C2A34E218B4F}" destId="{2E44C1C8-9C4B-4121-862F-A8934C85A35E}" srcOrd="0" destOrd="0" parTransId="{49466D74-A14D-4BD9-ABFA-52903D67AA68}" sibTransId="{F9B62F25-C195-492B-A49A-BB14D41620EB}"/>
    <dgm:cxn modelId="{1BCF1DE1-4864-4F9E-83EF-338599CC9065}" type="presOf" srcId="{62601F2F-F981-4480-9320-D0BB61DBDDA0}" destId="{65D75991-50FC-42E2-B582-E30630F05DE9}" srcOrd="0" destOrd="0" presId="urn:microsoft.com/office/officeart/2009/3/layout/PlusandMinus"/>
    <dgm:cxn modelId="{643AD3DB-2DB4-4804-AEB4-790BF3A2DA05}" type="presParOf" srcId="{D8005615-50E2-4666-9E59-C47575171868}" destId="{10775972-6864-4A33-89BE-29630791AB4E}" srcOrd="0" destOrd="0" presId="urn:microsoft.com/office/officeart/2009/3/layout/PlusandMinus"/>
    <dgm:cxn modelId="{BA9FB93D-F6E2-4E81-9485-569FE5649C03}" type="presParOf" srcId="{D8005615-50E2-4666-9E59-C47575171868}" destId="{BB4A10EA-DDF7-44E5-8F1B-9173CC05759D}" srcOrd="1" destOrd="0" presId="urn:microsoft.com/office/officeart/2009/3/layout/PlusandMinus"/>
    <dgm:cxn modelId="{EAB1107A-1BCF-42F3-A159-578EE053792F}" type="presParOf" srcId="{D8005615-50E2-4666-9E59-C47575171868}" destId="{65D75991-50FC-42E2-B582-E30630F05DE9}" srcOrd="2" destOrd="0" presId="urn:microsoft.com/office/officeart/2009/3/layout/PlusandMinus"/>
    <dgm:cxn modelId="{BF9D96AD-408A-4AE8-BED9-1C55976CC373}" type="presParOf" srcId="{D8005615-50E2-4666-9E59-C47575171868}" destId="{AB52D0EB-C7C3-4AAD-9B40-7078D43762DC}" srcOrd="3" destOrd="0" presId="urn:microsoft.com/office/officeart/2009/3/layout/PlusandMinus"/>
    <dgm:cxn modelId="{73554045-F49F-48A7-B463-CCA162958108}" type="presParOf" srcId="{D8005615-50E2-4666-9E59-C47575171868}" destId="{AC410BC2-58EA-4A49-AFC8-338954AE4EE8}" srcOrd="4" destOrd="0" presId="urn:microsoft.com/office/officeart/2009/3/layout/PlusandMinus"/>
    <dgm:cxn modelId="{484ABEF2-CBE0-4C00-8557-D8A9F4862BA0}" type="presParOf" srcId="{D8005615-50E2-4666-9E59-C47575171868}" destId="{AA78F611-6E3A-4095-86F8-E20C26585BD0}"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A044D0-5C6A-43FE-A0EA-B79887A0487F}"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sl-SI"/>
        </a:p>
      </dgm:t>
    </dgm:pt>
    <dgm:pt modelId="{2E47A2FE-5049-4E40-B195-38976F197D43}">
      <dgm:prSet phldrT="[Text]" custT="1"/>
      <dgm:spPr/>
      <dgm:t>
        <a:bodyPr/>
        <a:lstStyle/>
        <a:p>
          <a:r>
            <a:rPr lang="sl-SI" sz="2000" dirty="0" smtClean="0">
              <a:solidFill>
                <a:schemeClr val="tx2"/>
              </a:solidFill>
            </a:rPr>
            <a:t>       </a:t>
          </a:r>
          <a:r>
            <a:rPr lang="sl-SI" sz="2000" b="1" dirty="0" smtClean="0">
              <a:solidFill>
                <a:schemeClr val="tx2"/>
              </a:solidFill>
            </a:rPr>
            <a:t>Naročnik</a:t>
          </a:r>
        </a:p>
        <a:p>
          <a:r>
            <a:rPr lang="sl-SI" sz="2000" dirty="0" smtClean="0">
              <a:solidFill>
                <a:schemeClr val="tx2"/>
              </a:solidFill>
            </a:rPr>
            <a:t>"za sklop A  lahko poda ponudbo ponudnik, ki ima vozilo s 16 sedeži, za sklop B pa z 22 sedeži. Ponudba z večjim ali manjšim št. sedežev, bo izločena iz nadaljnjega postopka."</a:t>
          </a:r>
        </a:p>
        <a:p>
          <a:r>
            <a:rPr lang="sl-SI" sz="2000" dirty="0" smtClean="0">
              <a:solidFill>
                <a:schemeClr val="tx2"/>
              </a:solidFill>
            </a:rPr>
            <a:t>- omejitev utemeljena s številom otrok in stanjem cest (ozke, vijugaste ceste)</a:t>
          </a:r>
        </a:p>
        <a:p>
          <a:r>
            <a:rPr lang="sl-SI" sz="2000" dirty="0" smtClean="0">
              <a:solidFill>
                <a:schemeClr val="tx2"/>
              </a:solidFill>
            </a:rPr>
            <a:t>- načelo gospodarnosti  narekuje manjše vozilo</a:t>
          </a:r>
        </a:p>
        <a:p>
          <a:endParaRPr lang="sl-SI" sz="2000" dirty="0" smtClean="0"/>
        </a:p>
        <a:p>
          <a:endParaRPr lang="sl-SI" sz="2000" dirty="0" smtClean="0"/>
        </a:p>
      </dgm:t>
    </dgm:pt>
    <dgm:pt modelId="{25739FC1-BEEA-4639-B405-0E2FA89D6261}" type="parTrans" cxnId="{9B9EC798-F9B4-4C71-B5BC-8BC847C3E2A0}">
      <dgm:prSet/>
      <dgm:spPr/>
      <dgm:t>
        <a:bodyPr/>
        <a:lstStyle/>
        <a:p>
          <a:endParaRPr lang="sl-SI"/>
        </a:p>
      </dgm:t>
    </dgm:pt>
    <dgm:pt modelId="{71C125A1-1C8F-4469-882E-E3255C7F341F}" type="sibTrans" cxnId="{9B9EC798-F9B4-4C71-B5BC-8BC847C3E2A0}">
      <dgm:prSet/>
      <dgm:spPr/>
      <dgm:t>
        <a:bodyPr/>
        <a:lstStyle/>
        <a:p>
          <a:endParaRPr lang="sl-SI"/>
        </a:p>
      </dgm:t>
    </dgm:pt>
    <dgm:pt modelId="{4DB1C1D0-29FD-40DA-9C66-EC4C958B84AA}">
      <dgm:prSet phldrT="[Text]" custT="1"/>
      <dgm:spPr/>
      <dgm:t>
        <a:bodyPr/>
        <a:lstStyle/>
        <a:p>
          <a:pPr algn="l"/>
          <a:r>
            <a:rPr lang="sl-SI" sz="2000" b="1" dirty="0" smtClean="0">
              <a:solidFill>
                <a:schemeClr val="tx2"/>
              </a:solidFill>
            </a:rPr>
            <a:t>Državna revizijska komisija</a:t>
          </a:r>
        </a:p>
        <a:p>
          <a:pPr algn="l"/>
          <a:r>
            <a:rPr lang="sl-SI" sz="2000" b="0" dirty="0" smtClean="0">
              <a:solidFill>
                <a:schemeClr val="tx2"/>
              </a:solidFill>
            </a:rPr>
            <a:t>- Pogoji in merila morajo biti smiselno povezani s predmetom JN, biti jasno določeni in ne diskriminirati ponudnikov zaradi okoliščin, ki v danem primeru niso objektivno opravičljive</a:t>
          </a:r>
        </a:p>
        <a:p>
          <a:pPr algn="l"/>
          <a:r>
            <a:rPr lang="sl-SI" sz="2000" b="0" dirty="0" smtClean="0">
              <a:solidFill>
                <a:schemeClr val="tx2"/>
              </a:solidFill>
            </a:rPr>
            <a:t>- </a:t>
          </a:r>
          <a:r>
            <a:rPr lang="sl-SI" sz="2000" b="0" dirty="0" err="1" smtClean="0">
              <a:solidFill>
                <a:schemeClr val="tx2"/>
              </a:solidFill>
            </a:rPr>
            <a:t>Dkom</a:t>
          </a:r>
          <a:r>
            <a:rPr lang="sl-SI" sz="2000" b="0" dirty="0" smtClean="0">
              <a:solidFill>
                <a:schemeClr val="tx2"/>
              </a:solidFill>
            </a:rPr>
            <a:t> se ni spuščala v konfiguracijo terena, je pa ugotovila, da št. sedežev ne vpliva na širino vozila in da bi z odprtjem konkurence in merilom najnižja cena zadostil razlogom gospodarnosti</a:t>
          </a:r>
          <a:endParaRPr lang="sl-SI" sz="2000" b="0" dirty="0">
            <a:solidFill>
              <a:schemeClr val="tx2"/>
            </a:solidFill>
          </a:endParaRPr>
        </a:p>
      </dgm:t>
    </dgm:pt>
    <dgm:pt modelId="{00DECC17-634E-4DCE-A7F8-1A582180D062}" type="parTrans" cxnId="{83DF4380-5BB9-4A91-B5FA-537C46BFEF72}">
      <dgm:prSet/>
      <dgm:spPr/>
      <dgm:t>
        <a:bodyPr/>
        <a:lstStyle/>
        <a:p>
          <a:endParaRPr lang="sl-SI"/>
        </a:p>
      </dgm:t>
    </dgm:pt>
    <dgm:pt modelId="{C2FAF839-E44D-400A-978D-F46BA716D6A0}" type="sibTrans" cxnId="{83DF4380-5BB9-4A91-B5FA-537C46BFEF72}">
      <dgm:prSet/>
      <dgm:spPr/>
      <dgm:t>
        <a:bodyPr/>
        <a:lstStyle/>
        <a:p>
          <a:endParaRPr lang="sl-SI"/>
        </a:p>
      </dgm:t>
    </dgm:pt>
    <dgm:pt modelId="{CE5CEFB6-E579-4C1A-A439-523975806B10}" type="pres">
      <dgm:prSet presAssocID="{ACA044D0-5C6A-43FE-A0EA-B79887A0487F}" presName="Name0" presStyleCnt="0">
        <dgm:presLayoutVars>
          <dgm:chMax val="2"/>
          <dgm:chPref val="2"/>
          <dgm:dir/>
          <dgm:animOne/>
          <dgm:resizeHandles val="exact"/>
        </dgm:presLayoutVars>
      </dgm:prSet>
      <dgm:spPr/>
      <dgm:t>
        <a:bodyPr/>
        <a:lstStyle/>
        <a:p>
          <a:endParaRPr lang="sl-SI"/>
        </a:p>
      </dgm:t>
    </dgm:pt>
    <dgm:pt modelId="{05907EBC-3184-4B4C-A8C6-77A8D28B0C02}" type="pres">
      <dgm:prSet presAssocID="{ACA044D0-5C6A-43FE-A0EA-B79887A0487F}" presName="Background" presStyleLbl="bgImgPlace1" presStyleIdx="0" presStyleCnt="1" custAng="0" custScaleX="114943" custScaleY="153385" custLinFactNeighborX="-1436" custLinFactNeighborY="3040"/>
      <dgm:spPr/>
    </dgm:pt>
    <dgm:pt modelId="{DD65724A-833D-47B0-989B-471B07ECBADB}" type="pres">
      <dgm:prSet presAssocID="{ACA044D0-5C6A-43FE-A0EA-B79887A0487F}" presName="ParentText1" presStyleLbl="revTx" presStyleIdx="0" presStyleCnt="2" custScaleX="96851" custScaleY="139433">
        <dgm:presLayoutVars>
          <dgm:chMax val="0"/>
          <dgm:chPref val="0"/>
          <dgm:bulletEnabled val="1"/>
        </dgm:presLayoutVars>
      </dgm:prSet>
      <dgm:spPr/>
      <dgm:t>
        <a:bodyPr/>
        <a:lstStyle/>
        <a:p>
          <a:endParaRPr lang="sl-SI"/>
        </a:p>
      </dgm:t>
    </dgm:pt>
    <dgm:pt modelId="{8D85C3C5-55FA-41A7-8EA4-721E14572BAA}" type="pres">
      <dgm:prSet presAssocID="{ACA044D0-5C6A-43FE-A0EA-B79887A0487F}" presName="ParentText2" presStyleLbl="revTx" presStyleIdx="1" presStyleCnt="2" custScaleY="130523" custLinFactNeighborX="3947" custLinFactNeighborY="-9179">
        <dgm:presLayoutVars>
          <dgm:chMax val="0"/>
          <dgm:chPref val="0"/>
          <dgm:bulletEnabled val="1"/>
        </dgm:presLayoutVars>
      </dgm:prSet>
      <dgm:spPr/>
      <dgm:t>
        <a:bodyPr/>
        <a:lstStyle/>
        <a:p>
          <a:endParaRPr lang="sl-SI"/>
        </a:p>
      </dgm:t>
    </dgm:pt>
    <dgm:pt modelId="{EB7B2449-631C-46AE-8EED-CAC3E19E488E}" type="pres">
      <dgm:prSet presAssocID="{ACA044D0-5C6A-43FE-A0EA-B79887A0487F}" presName="Plus" presStyleLbl="alignNode1" presStyleIdx="0" presStyleCnt="2" custLinFactNeighborX="-2680" custLinFactNeighborY="-34449"/>
      <dgm:spPr/>
    </dgm:pt>
    <dgm:pt modelId="{BBC3244A-2596-4805-AAE4-C631B9C75BE3}" type="pres">
      <dgm:prSet presAssocID="{ACA044D0-5C6A-43FE-A0EA-B79887A0487F}" presName="Minus" presStyleLbl="alignNode1" presStyleIdx="1" presStyleCnt="2" custLinFactY="-310" custLinFactNeighborX="7813" custLinFactNeighborY="-100000"/>
      <dgm:spPr/>
    </dgm:pt>
    <dgm:pt modelId="{1848710C-DDDB-4EC0-A64A-95940986D790}" type="pres">
      <dgm:prSet presAssocID="{ACA044D0-5C6A-43FE-A0EA-B79887A0487F}" presName="Divider" presStyleLbl="parChTrans1D1" presStyleIdx="0" presStyleCnt="1" custFlipHor="1" custScaleX="2000000" custScaleY="154727"/>
      <dgm:spPr/>
    </dgm:pt>
  </dgm:ptLst>
  <dgm:cxnLst>
    <dgm:cxn modelId="{B857422B-3185-4B8D-81DE-5D633DCF079D}" type="presOf" srcId="{2E47A2FE-5049-4E40-B195-38976F197D43}" destId="{DD65724A-833D-47B0-989B-471B07ECBADB}" srcOrd="0" destOrd="0" presId="urn:microsoft.com/office/officeart/2009/3/layout/PlusandMinus"/>
    <dgm:cxn modelId="{B7153E46-58BB-48A3-92AB-00DA758CBCE8}" type="presOf" srcId="{ACA044D0-5C6A-43FE-A0EA-B79887A0487F}" destId="{CE5CEFB6-E579-4C1A-A439-523975806B10}" srcOrd="0" destOrd="0" presId="urn:microsoft.com/office/officeart/2009/3/layout/PlusandMinus"/>
    <dgm:cxn modelId="{9B9EC798-F9B4-4C71-B5BC-8BC847C3E2A0}" srcId="{ACA044D0-5C6A-43FE-A0EA-B79887A0487F}" destId="{2E47A2FE-5049-4E40-B195-38976F197D43}" srcOrd="0" destOrd="0" parTransId="{25739FC1-BEEA-4639-B405-0E2FA89D6261}" sibTransId="{71C125A1-1C8F-4469-882E-E3255C7F341F}"/>
    <dgm:cxn modelId="{8CCBAB95-13E3-47B8-B69F-A6A42804D436}" type="presOf" srcId="{4DB1C1D0-29FD-40DA-9C66-EC4C958B84AA}" destId="{8D85C3C5-55FA-41A7-8EA4-721E14572BAA}" srcOrd="0" destOrd="0" presId="urn:microsoft.com/office/officeart/2009/3/layout/PlusandMinus"/>
    <dgm:cxn modelId="{83DF4380-5BB9-4A91-B5FA-537C46BFEF72}" srcId="{ACA044D0-5C6A-43FE-A0EA-B79887A0487F}" destId="{4DB1C1D0-29FD-40DA-9C66-EC4C958B84AA}" srcOrd="1" destOrd="0" parTransId="{00DECC17-634E-4DCE-A7F8-1A582180D062}" sibTransId="{C2FAF839-E44D-400A-978D-F46BA716D6A0}"/>
    <dgm:cxn modelId="{C71CE96A-CD49-4D69-8963-09617185AAB0}" type="presParOf" srcId="{CE5CEFB6-E579-4C1A-A439-523975806B10}" destId="{05907EBC-3184-4B4C-A8C6-77A8D28B0C02}" srcOrd="0" destOrd="0" presId="urn:microsoft.com/office/officeart/2009/3/layout/PlusandMinus"/>
    <dgm:cxn modelId="{05D0B65C-F8A6-4A54-83EE-3C34E4AF7B08}" type="presParOf" srcId="{CE5CEFB6-E579-4C1A-A439-523975806B10}" destId="{DD65724A-833D-47B0-989B-471B07ECBADB}" srcOrd="1" destOrd="0" presId="urn:microsoft.com/office/officeart/2009/3/layout/PlusandMinus"/>
    <dgm:cxn modelId="{5DF2192C-FE9D-47FE-B2F0-47E82DEFD4EA}" type="presParOf" srcId="{CE5CEFB6-E579-4C1A-A439-523975806B10}" destId="{8D85C3C5-55FA-41A7-8EA4-721E14572BAA}" srcOrd="2" destOrd="0" presId="urn:microsoft.com/office/officeart/2009/3/layout/PlusandMinus"/>
    <dgm:cxn modelId="{98BC2BE2-6466-41EF-894A-DF676159E223}" type="presParOf" srcId="{CE5CEFB6-E579-4C1A-A439-523975806B10}" destId="{EB7B2449-631C-46AE-8EED-CAC3E19E488E}" srcOrd="3" destOrd="0" presId="urn:microsoft.com/office/officeart/2009/3/layout/PlusandMinus"/>
    <dgm:cxn modelId="{BE0D3546-4107-4020-8422-3E54A402CFA7}" type="presParOf" srcId="{CE5CEFB6-E579-4C1A-A439-523975806B10}" destId="{BBC3244A-2596-4805-AAE4-C631B9C75BE3}" srcOrd="4" destOrd="0" presId="urn:microsoft.com/office/officeart/2009/3/layout/PlusandMinus"/>
    <dgm:cxn modelId="{71574827-A51E-426C-AAE0-EE1E0C724EA1}" type="presParOf" srcId="{CE5CEFB6-E579-4C1A-A439-523975806B10}" destId="{1848710C-DDDB-4EC0-A64A-95940986D790}"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AC8E4E1-187B-4BD9-8591-3A39592B6F2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sl-SI"/>
        </a:p>
      </dgm:t>
    </dgm:pt>
    <dgm:pt modelId="{4E9FB480-4044-494D-AE6D-3A72B74CA1CA}" type="pres">
      <dgm:prSet presAssocID="{AAC8E4E1-187B-4BD9-8591-3A39592B6F24}" presName="cycleMatrixDiagram" presStyleCnt="0">
        <dgm:presLayoutVars>
          <dgm:chMax val="1"/>
          <dgm:dir/>
          <dgm:animLvl val="lvl"/>
          <dgm:resizeHandles val="exact"/>
        </dgm:presLayoutVars>
      </dgm:prSet>
      <dgm:spPr/>
      <dgm:t>
        <a:bodyPr/>
        <a:lstStyle/>
        <a:p>
          <a:endParaRPr lang="sl-SI"/>
        </a:p>
      </dgm:t>
    </dgm:pt>
  </dgm:ptLst>
  <dgm:cxnLst>
    <dgm:cxn modelId="{53023B81-6F60-4718-B6D5-34E9E3734469}" type="presOf" srcId="{AAC8E4E1-187B-4BD9-8591-3A39592B6F24}" destId="{4E9FB480-4044-494D-AE6D-3A72B74CA1CA}" srcOrd="0"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B4A8142-7279-4E63-8754-2FAD172B03B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sl-SI"/>
        </a:p>
      </dgm:t>
    </dgm:pt>
    <dgm:pt modelId="{86FAF3A7-F11A-45B3-B4DF-D6FF7954F427}">
      <dgm:prSet phldrT="[Text]"/>
      <dgm:spPr>
        <a:xfrm rot="16200000">
          <a:off x="-53693" y="1296162"/>
          <a:ext cx="3200400" cy="608076"/>
        </a:xfrm>
        <a:prstGeom prst="rect">
          <a:avLst/>
        </a:prstGeom>
        <a:solidFill>
          <a:schemeClr val="accent5">
            <a:lumMod val="40000"/>
            <a:lumOff val="60000"/>
          </a:schemeClr>
        </a:solidFill>
        <a:ln w="25400" cap="flat" cmpd="sng" algn="ctr">
          <a:solidFill>
            <a:sysClr val="window" lastClr="FFFFFF">
              <a:hueOff val="0"/>
              <a:satOff val="0"/>
              <a:lumOff val="0"/>
              <a:alphaOff val="0"/>
            </a:sysClr>
          </a:solidFill>
          <a:prstDash val="solid"/>
        </a:ln>
        <a:effectLst/>
      </dgm:spPr>
      <dgm:t>
        <a:bodyPr/>
        <a:lstStyle/>
        <a:p>
          <a:r>
            <a:rPr lang="sl-SI" dirty="0">
              <a:solidFill>
                <a:schemeClr val="tx2"/>
              </a:solidFill>
              <a:latin typeface="Times New Roman" pitchFamily="18" charset="0"/>
              <a:ea typeface="+mn-ea"/>
              <a:cs typeface="Times New Roman" pitchFamily="18" charset="0"/>
            </a:rPr>
            <a:t>MERILA</a:t>
          </a:r>
        </a:p>
      </dgm:t>
    </dgm:pt>
    <dgm:pt modelId="{C697BEBA-B7C4-4867-AF7A-28618F659600}" type="parTrans" cxnId="{ECD0A88F-14F2-4E48-8C51-AF80E5D24B8C}">
      <dgm:prSet/>
      <dgm:spPr/>
      <dgm:t>
        <a:bodyPr/>
        <a:lstStyle/>
        <a:p>
          <a:endParaRPr lang="sl-SI"/>
        </a:p>
      </dgm:t>
    </dgm:pt>
    <dgm:pt modelId="{002E4014-D829-45C9-B212-F01F9408B359}" type="sibTrans" cxnId="{ECD0A88F-14F2-4E48-8C51-AF80E5D24B8C}">
      <dgm:prSet/>
      <dgm:spPr/>
      <dgm:t>
        <a:bodyPr/>
        <a:lstStyle/>
        <a:p>
          <a:endParaRPr lang="sl-SI"/>
        </a:p>
      </dgm:t>
    </dgm:pt>
    <dgm:pt modelId="{B0F15618-0656-46AF-AF30-A99D542FA644}">
      <dgm:prSet phldrT="[Text]" custT="1"/>
      <dgm:spPr>
        <a:xfrm>
          <a:off x="2249442" y="916114"/>
          <a:ext cx="1994489" cy="608076"/>
        </a:xfrm>
        <a:prstGeom prst="rect">
          <a:avLst/>
        </a:prstGeom>
        <a:solidFill>
          <a:schemeClr val="accent5">
            <a:lumMod val="40000"/>
            <a:lumOff val="60000"/>
          </a:schemeClr>
        </a:solidFill>
        <a:ln w="25400" cap="flat" cmpd="sng" algn="ctr">
          <a:solidFill>
            <a:sysClr val="window" lastClr="FFFFFF">
              <a:hueOff val="0"/>
              <a:satOff val="0"/>
              <a:lumOff val="0"/>
              <a:alphaOff val="0"/>
            </a:sysClr>
          </a:solidFill>
          <a:prstDash val="solid"/>
        </a:ln>
        <a:effectLst/>
      </dgm:spPr>
      <dgm:t>
        <a:bodyPr/>
        <a:lstStyle/>
        <a:p>
          <a:r>
            <a:rPr lang="sl-SI" sz="2000" dirty="0">
              <a:solidFill>
                <a:schemeClr val="tx2"/>
              </a:solidFill>
              <a:latin typeface="Times New Roman" pitchFamily="18" charset="0"/>
              <a:ea typeface="+mn-ea"/>
              <a:cs typeface="Times New Roman" pitchFamily="18" charset="0"/>
            </a:rPr>
            <a:t>ekonomsko najugodnejša ponudba</a:t>
          </a:r>
        </a:p>
        <a:p>
          <a:endParaRPr lang="sl-SI" sz="1300" dirty="0">
            <a:solidFill>
              <a:sysClr val="window" lastClr="FFFFFF"/>
            </a:solidFill>
            <a:latin typeface="Calibri"/>
            <a:ea typeface="+mn-ea"/>
            <a:cs typeface="+mn-cs"/>
          </a:endParaRPr>
        </a:p>
      </dgm:t>
    </dgm:pt>
    <dgm:pt modelId="{4FC715C8-2293-48E6-935B-AA26A3683F18}" type="parTrans" cxnId="{BAD5A0E2-BEB3-42E8-B8CC-97CCD1BB8F0D}">
      <dgm:prSet/>
      <dgm:spPr>
        <a:xfrm>
          <a:off x="1850544" y="1220152"/>
          <a:ext cx="398897" cy="380047"/>
        </a:xfrm>
        <a:custGeom>
          <a:avLst/>
          <a:gdLst/>
          <a:ahLst/>
          <a:cxnLst/>
          <a:rect l="0" t="0" r="0" b="0"/>
          <a:pathLst>
            <a:path>
              <a:moveTo>
                <a:pt x="0" y="380047"/>
              </a:moveTo>
              <a:lnTo>
                <a:pt x="199448" y="380047"/>
              </a:lnTo>
              <a:lnTo>
                <a:pt x="199448" y="0"/>
              </a:lnTo>
              <a:lnTo>
                <a:pt x="398897" y="0"/>
              </a:lnTo>
            </a:path>
          </a:pathLst>
        </a:custGeom>
        <a:noFill/>
        <a:ln w="25400" cap="flat" cmpd="sng" algn="ctr">
          <a:solidFill>
            <a:srgbClr val="4F81BD">
              <a:shade val="60000"/>
              <a:hueOff val="0"/>
              <a:satOff val="0"/>
              <a:lumOff val="0"/>
              <a:alphaOff val="0"/>
            </a:srgbClr>
          </a:solidFill>
          <a:prstDash val="solid"/>
        </a:ln>
        <a:effectLst/>
      </dgm:spPr>
      <dgm:t>
        <a:bodyPr/>
        <a:lstStyle/>
        <a:p>
          <a:endParaRPr lang="sl-SI">
            <a:solidFill>
              <a:sysClr val="windowText" lastClr="000000">
                <a:hueOff val="0"/>
                <a:satOff val="0"/>
                <a:lumOff val="0"/>
                <a:alphaOff val="0"/>
              </a:sysClr>
            </a:solidFill>
            <a:latin typeface="Calibri"/>
            <a:ea typeface="+mn-ea"/>
            <a:cs typeface="+mn-cs"/>
          </a:endParaRPr>
        </a:p>
      </dgm:t>
    </dgm:pt>
    <dgm:pt modelId="{57FC59B4-CBF4-4D9E-BAA4-995F83C4512F}" type="sibTrans" cxnId="{BAD5A0E2-BEB3-42E8-B8CC-97CCD1BB8F0D}">
      <dgm:prSet/>
      <dgm:spPr/>
      <dgm:t>
        <a:bodyPr/>
        <a:lstStyle/>
        <a:p>
          <a:endParaRPr lang="sl-SI"/>
        </a:p>
      </dgm:t>
    </dgm:pt>
    <dgm:pt modelId="{CACC6E23-3B48-4B81-8405-23B5E13BB485}">
      <dgm:prSet phldrT="[Text]" custT="1"/>
      <dgm:spPr>
        <a:xfrm>
          <a:off x="2249442" y="1676209"/>
          <a:ext cx="1994489" cy="608076"/>
        </a:xfrm>
        <a:prstGeom prst="rect">
          <a:avLst/>
        </a:prstGeom>
        <a:solidFill>
          <a:schemeClr val="accent5">
            <a:lumMod val="40000"/>
            <a:lumOff val="60000"/>
          </a:schemeClr>
        </a:solidFill>
        <a:ln w="25400" cap="flat" cmpd="sng" algn="ctr">
          <a:solidFill>
            <a:sysClr val="window" lastClr="FFFFFF">
              <a:hueOff val="0"/>
              <a:satOff val="0"/>
              <a:lumOff val="0"/>
              <a:alphaOff val="0"/>
            </a:sysClr>
          </a:solidFill>
          <a:prstDash val="solid"/>
        </a:ln>
        <a:effectLst/>
      </dgm:spPr>
      <dgm:t>
        <a:bodyPr/>
        <a:lstStyle/>
        <a:p>
          <a:r>
            <a:rPr lang="sl-SI" sz="2000" dirty="0">
              <a:solidFill>
                <a:schemeClr val="tx2"/>
              </a:solidFill>
              <a:latin typeface="Times New Roman" pitchFamily="18" charset="0"/>
              <a:ea typeface="+mn-ea"/>
              <a:cs typeface="Times New Roman" pitchFamily="18" charset="0"/>
            </a:rPr>
            <a:t>najnižja cena</a:t>
          </a:r>
        </a:p>
      </dgm:t>
    </dgm:pt>
    <dgm:pt modelId="{B34EA219-9C78-44E3-AA6B-0C3904FFE8C2}" type="parTrans" cxnId="{B6DC5C9A-70E3-4585-B03C-82C2104621D0}">
      <dgm:prSet/>
      <dgm:spPr>
        <a:xfrm>
          <a:off x="1850544" y="1600200"/>
          <a:ext cx="398897" cy="380047"/>
        </a:xfrm>
        <a:custGeom>
          <a:avLst/>
          <a:gdLst/>
          <a:ahLst/>
          <a:cxnLst/>
          <a:rect l="0" t="0" r="0" b="0"/>
          <a:pathLst>
            <a:path>
              <a:moveTo>
                <a:pt x="0" y="0"/>
              </a:moveTo>
              <a:lnTo>
                <a:pt x="199448" y="0"/>
              </a:lnTo>
              <a:lnTo>
                <a:pt x="199448" y="380047"/>
              </a:lnTo>
              <a:lnTo>
                <a:pt x="398897" y="38004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sl-SI">
            <a:solidFill>
              <a:sysClr val="windowText" lastClr="000000">
                <a:hueOff val="0"/>
                <a:satOff val="0"/>
                <a:lumOff val="0"/>
                <a:alphaOff val="0"/>
              </a:sysClr>
            </a:solidFill>
            <a:latin typeface="Calibri"/>
            <a:ea typeface="+mn-ea"/>
            <a:cs typeface="+mn-cs"/>
          </a:endParaRPr>
        </a:p>
      </dgm:t>
    </dgm:pt>
    <dgm:pt modelId="{78CBC791-5AC4-49E9-9CDE-7DF23C924A6E}" type="sibTrans" cxnId="{B6DC5C9A-70E3-4585-B03C-82C2104621D0}">
      <dgm:prSet/>
      <dgm:spPr/>
      <dgm:t>
        <a:bodyPr/>
        <a:lstStyle/>
        <a:p>
          <a:endParaRPr lang="sl-SI"/>
        </a:p>
      </dgm:t>
    </dgm:pt>
    <dgm:pt modelId="{718B2650-B1A5-4034-AF2F-E152AB4C9193}" type="pres">
      <dgm:prSet presAssocID="{EB4A8142-7279-4E63-8754-2FAD172B03B9}" presName="Name0" presStyleCnt="0">
        <dgm:presLayoutVars>
          <dgm:chPref val="1"/>
          <dgm:dir/>
          <dgm:animOne val="branch"/>
          <dgm:animLvl val="lvl"/>
          <dgm:resizeHandles val="exact"/>
        </dgm:presLayoutVars>
      </dgm:prSet>
      <dgm:spPr/>
      <dgm:t>
        <a:bodyPr/>
        <a:lstStyle/>
        <a:p>
          <a:endParaRPr lang="sl-SI"/>
        </a:p>
      </dgm:t>
    </dgm:pt>
    <dgm:pt modelId="{FF243CF8-5998-4A6C-A58D-EE420ED0D54F}" type="pres">
      <dgm:prSet presAssocID="{86FAF3A7-F11A-45B3-B4DF-D6FF7954F427}" presName="root1" presStyleCnt="0"/>
      <dgm:spPr/>
    </dgm:pt>
    <dgm:pt modelId="{52879A08-4593-4489-8358-239F9F09E61A}" type="pres">
      <dgm:prSet presAssocID="{86FAF3A7-F11A-45B3-B4DF-D6FF7954F427}" presName="LevelOneTextNode" presStyleLbl="node0" presStyleIdx="0" presStyleCnt="1" custLinFactNeighborX="-9516" custLinFactNeighborY="204">
        <dgm:presLayoutVars>
          <dgm:chPref val="3"/>
        </dgm:presLayoutVars>
      </dgm:prSet>
      <dgm:spPr/>
      <dgm:t>
        <a:bodyPr/>
        <a:lstStyle/>
        <a:p>
          <a:endParaRPr lang="sl-SI"/>
        </a:p>
      </dgm:t>
    </dgm:pt>
    <dgm:pt modelId="{7BD03F33-6F57-4D32-82D9-8D77924D50F7}" type="pres">
      <dgm:prSet presAssocID="{86FAF3A7-F11A-45B3-B4DF-D6FF7954F427}" presName="level2hierChild" presStyleCnt="0"/>
      <dgm:spPr/>
    </dgm:pt>
    <dgm:pt modelId="{660116AA-E9EB-4D8A-AD74-517649DF81FC}" type="pres">
      <dgm:prSet presAssocID="{4FC715C8-2293-48E6-935B-AA26A3683F18}" presName="conn2-1" presStyleLbl="parChTrans1D2" presStyleIdx="0" presStyleCnt="2"/>
      <dgm:spPr/>
      <dgm:t>
        <a:bodyPr/>
        <a:lstStyle/>
        <a:p>
          <a:endParaRPr lang="sl-SI"/>
        </a:p>
      </dgm:t>
    </dgm:pt>
    <dgm:pt modelId="{BC747134-180E-42C9-8AC3-FCDEB8878F8E}" type="pres">
      <dgm:prSet presAssocID="{4FC715C8-2293-48E6-935B-AA26A3683F18}" presName="connTx" presStyleLbl="parChTrans1D2" presStyleIdx="0" presStyleCnt="2"/>
      <dgm:spPr/>
      <dgm:t>
        <a:bodyPr/>
        <a:lstStyle/>
        <a:p>
          <a:endParaRPr lang="sl-SI"/>
        </a:p>
      </dgm:t>
    </dgm:pt>
    <dgm:pt modelId="{66533CC2-C959-4D25-BA0F-3176BE6D2B23}" type="pres">
      <dgm:prSet presAssocID="{B0F15618-0656-46AF-AF30-A99D542FA644}" presName="root2" presStyleCnt="0"/>
      <dgm:spPr/>
    </dgm:pt>
    <dgm:pt modelId="{23521841-1BC1-4115-B9F7-5BECE2393895}" type="pres">
      <dgm:prSet presAssocID="{B0F15618-0656-46AF-AF30-A99D542FA644}" presName="LevelTwoTextNode" presStyleLbl="node2" presStyleIdx="0" presStyleCnt="2" custScaleX="101633" custScaleY="203523">
        <dgm:presLayoutVars>
          <dgm:chPref val="3"/>
        </dgm:presLayoutVars>
      </dgm:prSet>
      <dgm:spPr/>
      <dgm:t>
        <a:bodyPr/>
        <a:lstStyle/>
        <a:p>
          <a:endParaRPr lang="sl-SI"/>
        </a:p>
      </dgm:t>
    </dgm:pt>
    <dgm:pt modelId="{0DE1D301-0159-4973-9590-56CE8C658CE2}" type="pres">
      <dgm:prSet presAssocID="{B0F15618-0656-46AF-AF30-A99D542FA644}" presName="level3hierChild" presStyleCnt="0"/>
      <dgm:spPr/>
    </dgm:pt>
    <dgm:pt modelId="{CAA1A7C2-D13C-4CED-89B8-DE6B88E4D582}" type="pres">
      <dgm:prSet presAssocID="{B34EA219-9C78-44E3-AA6B-0C3904FFE8C2}" presName="conn2-1" presStyleLbl="parChTrans1D2" presStyleIdx="1" presStyleCnt="2"/>
      <dgm:spPr/>
      <dgm:t>
        <a:bodyPr/>
        <a:lstStyle/>
        <a:p>
          <a:endParaRPr lang="sl-SI"/>
        </a:p>
      </dgm:t>
    </dgm:pt>
    <dgm:pt modelId="{04C16B87-3F98-4535-9157-F395438C1BB9}" type="pres">
      <dgm:prSet presAssocID="{B34EA219-9C78-44E3-AA6B-0C3904FFE8C2}" presName="connTx" presStyleLbl="parChTrans1D2" presStyleIdx="1" presStyleCnt="2"/>
      <dgm:spPr/>
      <dgm:t>
        <a:bodyPr/>
        <a:lstStyle/>
        <a:p>
          <a:endParaRPr lang="sl-SI"/>
        </a:p>
      </dgm:t>
    </dgm:pt>
    <dgm:pt modelId="{404AE01C-B45C-45D2-B9E1-88FCD7203729}" type="pres">
      <dgm:prSet presAssocID="{CACC6E23-3B48-4B81-8405-23B5E13BB485}" presName="root2" presStyleCnt="0"/>
      <dgm:spPr/>
    </dgm:pt>
    <dgm:pt modelId="{43178758-E7EB-4380-A397-CA024598D4D3}" type="pres">
      <dgm:prSet presAssocID="{CACC6E23-3B48-4B81-8405-23B5E13BB485}" presName="LevelTwoTextNode" presStyleLbl="node2" presStyleIdx="1" presStyleCnt="2">
        <dgm:presLayoutVars>
          <dgm:chPref val="3"/>
        </dgm:presLayoutVars>
      </dgm:prSet>
      <dgm:spPr/>
      <dgm:t>
        <a:bodyPr/>
        <a:lstStyle/>
        <a:p>
          <a:endParaRPr lang="sl-SI"/>
        </a:p>
      </dgm:t>
    </dgm:pt>
    <dgm:pt modelId="{4BA2F77D-57D6-4F53-8B82-55368F496804}" type="pres">
      <dgm:prSet presAssocID="{CACC6E23-3B48-4B81-8405-23B5E13BB485}" presName="level3hierChild" presStyleCnt="0"/>
      <dgm:spPr/>
    </dgm:pt>
  </dgm:ptLst>
  <dgm:cxnLst>
    <dgm:cxn modelId="{BAD5A0E2-BEB3-42E8-B8CC-97CCD1BB8F0D}" srcId="{86FAF3A7-F11A-45B3-B4DF-D6FF7954F427}" destId="{B0F15618-0656-46AF-AF30-A99D542FA644}" srcOrd="0" destOrd="0" parTransId="{4FC715C8-2293-48E6-935B-AA26A3683F18}" sibTransId="{57FC59B4-CBF4-4D9E-BAA4-995F83C4512F}"/>
    <dgm:cxn modelId="{076ACCB3-CE78-4308-8F1D-95F0A1314204}" type="presOf" srcId="{CACC6E23-3B48-4B81-8405-23B5E13BB485}" destId="{43178758-E7EB-4380-A397-CA024598D4D3}" srcOrd="0" destOrd="0" presId="urn:microsoft.com/office/officeart/2008/layout/HorizontalMultiLevelHierarchy"/>
    <dgm:cxn modelId="{64406BA6-9A6E-40AD-8E82-42B808FB2354}" type="presOf" srcId="{86FAF3A7-F11A-45B3-B4DF-D6FF7954F427}" destId="{52879A08-4593-4489-8358-239F9F09E61A}" srcOrd="0" destOrd="0" presId="urn:microsoft.com/office/officeart/2008/layout/HorizontalMultiLevelHierarchy"/>
    <dgm:cxn modelId="{0B442CDA-EDAD-4BBF-A29B-B11E1501C162}" type="presOf" srcId="{B0F15618-0656-46AF-AF30-A99D542FA644}" destId="{23521841-1BC1-4115-B9F7-5BECE2393895}" srcOrd="0" destOrd="0" presId="urn:microsoft.com/office/officeart/2008/layout/HorizontalMultiLevelHierarchy"/>
    <dgm:cxn modelId="{1EF5CE9E-C58A-4FBE-B1F3-3AE588A4D0F0}" type="presOf" srcId="{4FC715C8-2293-48E6-935B-AA26A3683F18}" destId="{660116AA-E9EB-4D8A-AD74-517649DF81FC}" srcOrd="0" destOrd="0" presId="urn:microsoft.com/office/officeart/2008/layout/HorizontalMultiLevelHierarchy"/>
    <dgm:cxn modelId="{863E5FA7-2925-42D1-8A77-2F6805D45A31}" type="presOf" srcId="{B34EA219-9C78-44E3-AA6B-0C3904FFE8C2}" destId="{04C16B87-3F98-4535-9157-F395438C1BB9}" srcOrd="1" destOrd="0" presId="urn:microsoft.com/office/officeart/2008/layout/HorizontalMultiLevelHierarchy"/>
    <dgm:cxn modelId="{DF891D18-9B08-4D01-8C35-2300054BE3C0}" type="presOf" srcId="{B34EA219-9C78-44E3-AA6B-0C3904FFE8C2}" destId="{CAA1A7C2-D13C-4CED-89B8-DE6B88E4D582}" srcOrd="0" destOrd="0" presId="urn:microsoft.com/office/officeart/2008/layout/HorizontalMultiLevelHierarchy"/>
    <dgm:cxn modelId="{A1D8199C-BDC8-4923-92BE-2628152D057A}" type="presOf" srcId="{EB4A8142-7279-4E63-8754-2FAD172B03B9}" destId="{718B2650-B1A5-4034-AF2F-E152AB4C9193}" srcOrd="0" destOrd="0" presId="urn:microsoft.com/office/officeart/2008/layout/HorizontalMultiLevelHierarchy"/>
    <dgm:cxn modelId="{89CDFBD4-427B-4938-81A5-E6F82931E173}" type="presOf" srcId="{4FC715C8-2293-48E6-935B-AA26A3683F18}" destId="{BC747134-180E-42C9-8AC3-FCDEB8878F8E}" srcOrd="1" destOrd="0" presId="urn:microsoft.com/office/officeart/2008/layout/HorizontalMultiLevelHierarchy"/>
    <dgm:cxn modelId="{B6DC5C9A-70E3-4585-B03C-82C2104621D0}" srcId="{86FAF3A7-F11A-45B3-B4DF-D6FF7954F427}" destId="{CACC6E23-3B48-4B81-8405-23B5E13BB485}" srcOrd="1" destOrd="0" parTransId="{B34EA219-9C78-44E3-AA6B-0C3904FFE8C2}" sibTransId="{78CBC791-5AC4-49E9-9CDE-7DF23C924A6E}"/>
    <dgm:cxn modelId="{ECD0A88F-14F2-4E48-8C51-AF80E5D24B8C}" srcId="{EB4A8142-7279-4E63-8754-2FAD172B03B9}" destId="{86FAF3A7-F11A-45B3-B4DF-D6FF7954F427}" srcOrd="0" destOrd="0" parTransId="{C697BEBA-B7C4-4867-AF7A-28618F659600}" sibTransId="{002E4014-D829-45C9-B212-F01F9408B359}"/>
    <dgm:cxn modelId="{40CA1DF2-C01B-4E41-9ED7-4B09153CA90C}" type="presParOf" srcId="{718B2650-B1A5-4034-AF2F-E152AB4C9193}" destId="{FF243CF8-5998-4A6C-A58D-EE420ED0D54F}" srcOrd="0" destOrd="0" presId="urn:microsoft.com/office/officeart/2008/layout/HorizontalMultiLevelHierarchy"/>
    <dgm:cxn modelId="{AEF87EEA-A9EE-476C-9DD4-E1B8A57A3C49}" type="presParOf" srcId="{FF243CF8-5998-4A6C-A58D-EE420ED0D54F}" destId="{52879A08-4593-4489-8358-239F9F09E61A}" srcOrd="0" destOrd="0" presId="urn:microsoft.com/office/officeart/2008/layout/HorizontalMultiLevelHierarchy"/>
    <dgm:cxn modelId="{1D4351E1-90B0-47A2-95C3-224B447F8843}" type="presParOf" srcId="{FF243CF8-5998-4A6C-A58D-EE420ED0D54F}" destId="{7BD03F33-6F57-4D32-82D9-8D77924D50F7}" srcOrd="1" destOrd="0" presId="urn:microsoft.com/office/officeart/2008/layout/HorizontalMultiLevelHierarchy"/>
    <dgm:cxn modelId="{FC4B33BE-4ADA-42A8-B121-BE4322E3BC9E}" type="presParOf" srcId="{7BD03F33-6F57-4D32-82D9-8D77924D50F7}" destId="{660116AA-E9EB-4D8A-AD74-517649DF81FC}" srcOrd="0" destOrd="0" presId="urn:microsoft.com/office/officeart/2008/layout/HorizontalMultiLevelHierarchy"/>
    <dgm:cxn modelId="{972EDA56-48DD-4400-9076-B8BE0D822BC7}" type="presParOf" srcId="{660116AA-E9EB-4D8A-AD74-517649DF81FC}" destId="{BC747134-180E-42C9-8AC3-FCDEB8878F8E}" srcOrd="0" destOrd="0" presId="urn:microsoft.com/office/officeart/2008/layout/HorizontalMultiLevelHierarchy"/>
    <dgm:cxn modelId="{82E790C6-A5FA-438F-8211-88AF3CC5DA93}" type="presParOf" srcId="{7BD03F33-6F57-4D32-82D9-8D77924D50F7}" destId="{66533CC2-C959-4D25-BA0F-3176BE6D2B23}" srcOrd="1" destOrd="0" presId="urn:microsoft.com/office/officeart/2008/layout/HorizontalMultiLevelHierarchy"/>
    <dgm:cxn modelId="{7FC30AF5-AE7B-47B3-A586-522410E86481}" type="presParOf" srcId="{66533CC2-C959-4D25-BA0F-3176BE6D2B23}" destId="{23521841-1BC1-4115-B9F7-5BECE2393895}" srcOrd="0" destOrd="0" presId="urn:microsoft.com/office/officeart/2008/layout/HorizontalMultiLevelHierarchy"/>
    <dgm:cxn modelId="{643870AD-DB94-4FEC-9516-A6EFE46B8D72}" type="presParOf" srcId="{66533CC2-C959-4D25-BA0F-3176BE6D2B23}" destId="{0DE1D301-0159-4973-9590-56CE8C658CE2}" srcOrd="1" destOrd="0" presId="urn:microsoft.com/office/officeart/2008/layout/HorizontalMultiLevelHierarchy"/>
    <dgm:cxn modelId="{D6F6A9E8-874E-4E4F-A7F5-CCA0B955D54E}" type="presParOf" srcId="{7BD03F33-6F57-4D32-82D9-8D77924D50F7}" destId="{CAA1A7C2-D13C-4CED-89B8-DE6B88E4D582}" srcOrd="2" destOrd="0" presId="urn:microsoft.com/office/officeart/2008/layout/HorizontalMultiLevelHierarchy"/>
    <dgm:cxn modelId="{C25A53C9-23F2-4998-9152-DC8502347165}" type="presParOf" srcId="{CAA1A7C2-D13C-4CED-89B8-DE6B88E4D582}" destId="{04C16B87-3F98-4535-9157-F395438C1BB9}" srcOrd="0" destOrd="0" presId="urn:microsoft.com/office/officeart/2008/layout/HorizontalMultiLevelHierarchy"/>
    <dgm:cxn modelId="{F334C568-D478-4C44-B1F6-CCC8B6EB5954}" type="presParOf" srcId="{7BD03F33-6F57-4D32-82D9-8D77924D50F7}" destId="{404AE01C-B45C-45D2-B9E1-88FCD7203729}" srcOrd="3" destOrd="0" presId="urn:microsoft.com/office/officeart/2008/layout/HorizontalMultiLevelHierarchy"/>
    <dgm:cxn modelId="{A03F838B-9FDF-4F81-8C5A-57CFE35C35DF}" type="presParOf" srcId="{404AE01C-B45C-45D2-B9E1-88FCD7203729}" destId="{43178758-E7EB-4380-A397-CA024598D4D3}" srcOrd="0" destOrd="0" presId="urn:microsoft.com/office/officeart/2008/layout/HorizontalMultiLevelHierarchy"/>
    <dgm:cxn modelId="{A3091CBD-2217-4B53-B3B4-F821BC0A35DD}" type="presParOf" srcId="{404AE01C-B45C-45D2-B9E1-88FCD7203729}" destId="{4BA2F77D-57D6-4F53-8B82-55368F496804}"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D449B6-33FF-4E5E-9802-4EDE5BE0E2FA}" type="doc">
      <dgm:prSet loTypeId="urn:microsoft.com/office/officeart/2005/8/layout/process5" loCatId="process" qsTypeId="urn:microsoft.com/office/officeart/2005/8/quickstyle/simple1" qsCatId="simple" csTypeId="urn:microsoft.com/office/officeart/2005/8/colors/accent1_2" csCatId="accent1" phldr="1"/>
      <dgm:spPr/>
    </dgm:pt>
    <dgm:pt modelId="{B02F9257-3C9E-46C3-91B6-2F8C6FA342DE}">
      <dgm:prSet phldrT="[Text]" custT="1"/>
      <dgm:spPr>
        <a:xfrm>
          <a:off x="50811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predhodno informativno obvestilo  (60. člen ZJN-2)</a:t>
          </a:r>
        </a:p>
      </dgm:t>
    </dgm:pt>
    <dgm:pt modelId="{5C5E3B04-51A8-4308-B2DB-1CCA7AC09F49}" type="parTrans" cxnId="{C3160BC6-66C9-408D-9750-294614089B9F}">
      <dgm:prSet/>
      <dgm:spPr/>
      <dgm:t>
        <a:bodyPr/>
        <a:lstStyle/>
        <a:p>
          <a:endParaRPr lang="sl-SI"/>
        </a:p>
      </dgm:t>
    </dgm:pt>
    <dgm:pt modelId="{E9D9B4FF-CF49-4B39-9F18-74B436F0274F}" type="sibTrans" cxnId="{C3160BC6-66C9-408D-9750-294614089B9F}">
      <dgm:prSet/>
      <dgm:spPr>
        <a:xfrm>
          <a:off x="1845935"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3924D15-3B8E-41D5-AF1E-F12BDAD0C412}">
      <dgm:prSet phldrT="[Text]" custT="1"/>
      <dgm:spPr>
        <a:xfrm>
          <a:off x="2229576"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izračun ocenjene vrednosti in sklep o začetku </a:t>
          </a:r>
          <a:r>
            <a:rPr lang="sl-SI" sz="1600" dirty="0" smtClean="0">
              <a:solidFill>
                <a:sysClr val="window" lastClr="FFFFFF"/>
              </a:solidFill>
              <a:latin typeface="Arial" pitchFamily="34" charset="0"/>
              <a:ea typeface="+mn-ea"/>
              <a:cs typeface="Arial" pitchFamily="34" charset="0"/>
            </a:rPr>
            <a:t>(</a:t>
          </a:r>
          <a:r>
            <a:rPr lang="sl-SI" sz="1600" dirty="0">
              <a:solidFill>
                <a:sysClr val="window" lastClr="FFFFFF"/>
              </a:solidFill>
              <a:latin typeface="Arial" pitchFamily="34" charset="0"/>
              <a:ea typeface="+mn-ea"/>
              <a:cs typeface="Arial" pitchFamily="34" charset="0"/>
            </a:rPr>
            <a:t>14. člen in 70. člen ZJN-2)</a:t>
          </a:r>
        </a:p>
      </dgm:t>
    </dgm:pt>
    <dgm:pt modelId="{2F8C0D25-7816-43C2-AEDF-2EDC612D58F0}" type="parTrans" cxnId="{127F12D2-61DE-4E13-8761-019697F2237C}">
      <dgm:prSet/>
      <dgm:spPr/>
      <dgm:t>
        <a:bodyPr/>
        <a:lstStyle/>
        <a:p>
          <a:endParaRPr lang="sl-SI"/>
        </a:p>
      </dgm:t>
    </dgm:pt>
    <dgm:pt modelId="{C5CF33B7-5554-4394-9AC1-EB58AA9BAF9B}" type="sibTrans" cxnId="{127F12D2-61DE-4E13-8761-019697F2237C}">
      <dgm:prSet/>
      <dgm:spPr>
        <a:xfrm>
          <a:off x="3567400"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595D8FD-7D32-47C5-9A6F-ABFF6D246A16}">
      <dgm:prSet phldrT="[Text]" custT="1"/>
      <dgm:spPr>
        <a:xfrm>
          <a:off x="395104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priprava </a:t>
          </a:r>
          <a:r>
            <a:rPr lang="sl-SI" sz="1600" b="0" dirty="0" smtClean="0">
              <a:solidFill>
                <a:schemeClr val="bg1"/>
              </a:solidFill>
              <a:latin typeface="Arial" pitchFamily="34" charset="0"/>
              <a:ea typeface="+mn-ea"/>
              <a:cs typeface="Arial" pitchFamily="34" charset="0"/>
            </a:rPr>
            <a:t>RD </a:t>
          </a:r>
          <a:r>
            <a:rPr lang="sl-SI" sz="1600" b="0" dirty="0">
              <a:solidFill>
                <a:schemeClr val="bg1"/>
              </a:solidFill>
              <a:latin typeface="Arial" pitchFamily="34" charset="0"/>
              <a:ea typeface="+mn-ea"/>
              <a:cs typeface="Arial" pitchFamily="34" charset="0"/>
            </a:rPr>
            <a:t>(71. člen ZJN-2)</a:t>
          </a:r>
        </a:p>
      </dgm:t>
    </dgm:pt>
    <dgm:pt modelId="{6FA354B2-1C03-438B-B680-479BC9CA4962}" type="parTrans" cxnId="{28ACD66C-2930-4BAA-B94C-7E0205C8E079}">
      <dgm:prSet/>
      <dgm:spPr/>
      <dgm:t>
        <a:bodyPr/>
        <a:lstStyle/>
        <a:p>
          <a:endParaRPr lang="sl-SI"/>
        </a:p>
      </dgm:t>
    </dgm:pt>
    <dgm:pt modelId="{93D8854B-FD63-4056-8D61-00AC0F5C829F}" type="sibTrans" cxnId="{28ACD66C-2930-4BAA-B94C-7E0205C8E079}">
      <dgm:prSet/>
      <dgm:spPr>
        <a:xfrm rot="5400000">
          <a:off x="4435510" y="825540"/>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9055C322-FB0D-4E7F-95BC-298D8254F429}">
      <dgm:prSet phldrT="[Text]" custT="1"/>
      <dgm:spPr>
        <a:xfrm>
          <a:off x="3951041"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tx2"/>
              </a:solidFill>
              <a:latin typeface="Arial" pitchFamily="34" charset="0"/>
              <a:ea typeface="+mn-ea"/>
              <a:cs typeface="Arial" pitchFamily="34" charset="0"/>
            </a:rPr>
            <a:t>objava obvestila o javnem naročilu (57. in 72. člen ZJN-2)</a:t>
          </a:r>
        </a:p>
      </dgm:t>
    </dgm:pt>
    <dgm:pt modelId="{0BD37200-D5A8-4895-848D-670996AE5CC0}" type="parTrans" cxnId="{F87144E0-8EC5-47E2-B0BB-3DA3AEE1559D}">
      <dgm:prSet/>
      <dgm:spPr/>
      <dgm:t>
        <a:bodyPr/>
        <a:lstStyle/>
        <a:p>
          <a:endParaRPr lang="sl-SI"/>
        </a:p>
      </dgm:t>
    </dgm:pt>
    <dgm:pt modelId="{48F4ABDA-9C5C-42EA-9F5B-1A734E66C350}" type="sibTrans" cxnId="{F87144E0-8EC5-47E2-B0BB-3DA3AEE1559D}">
      <dgm:prSet/>
      <dgm:spPr>
        <a:xfrm rot="10800000">
          <a:off x="3582156"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4BB65297-81BB-4BD8-97B0-4BAB15E1A0FF}">
      <dgm:prSet phldrT="[Text]" custT="1"/>
      <dgm:spPr>
        <a:xfrm>
          <a:off x="2027205" y="1231314"/>
          <a:ext cx="1431988"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tx2"/>
              </a:solidFill>
              <a:latin typeface="Arial" pitchFamily="34" charset="0"/>
              <a:ea typeface="+mn-ea"/>
              <a:cs typeface="Arial" pitchFamily="34" charset="0"/>
            </a:rPr>
            <a:t>predložitev in odpiranje ponudb (73 člen, 75. in 76. </a:t>
          </a:r>
          <a:r>
            <a:rPr lang="sl-SI" sz="1600" b="0" dirty="0" smtClean="0">
              <a:solidFill>
                <a:schemeClr val="tx2"/>
              </a:solidFill>
              <a:latin typeface="Arial" pitchFamily="34" charset="0"/>
              <a:ea typeface="+mn-ea"/>
              <a:cs typeface="Arial" pitchFamily="34" charset="0"/>
            </a:rPr>
            <a:t>člen ZJN-2)</a:t>
          </a:r>
          <a:endParaRPr lang="sl-SI" sz="1600" b="0" dirty="0">
            <a:solidFill>
              <a:schemeClr val="tx2"/>
            </a:solidFill>
            <a:latin typeface="Arial" pitchFamily="34" charset="0"/>
            <a:ea typeface="+mn-ea"/>
            <a:cs typeface="Arial" pitchFamily="34" charset="0"/>
          </a:endParaRPr>
        </a:p>
      </dgm:t>
    </dgm:pt>
    <dgm:pt modelId="{2EA33D65-D976-4872-8FFF-ED2257ECA210}" type="parTrans" cxnId="{F41E72EF-0807-416C-8011-1397FB23C01B}">
      <dgm:prSet/>
      <dgm:spPr/>
      <dgm:t>
        <a:bodyPr/>
        <a:lstStyle/>
        <a:p>
          <a:endParaRPr lang="sl-SI"/>
        </a:p>
      </dgm:t>
    </dgm:pt>
    <dgm:pt modelId="{890E1247-D322-4B0A-98E5-260C6624F61F}" type="sibTrans" cxnId="{F41E72EF-0807-416C-8011-1397FB23C01B}">
      <dgm:prSet/>
      <dgm:spPr>
        <a:xfrm rot="10800000">
          <a:off x="1658320"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6A9F2EF-DC2C-4E49-BB36-EC240551DC0B}">
      <dgm:prSet phldrT="[Text]" custT="1"/>
      <dgm:spPr>
        <a:xfrm>
          <a:off x="305740"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pregled in ocenjevanje ponudb (41. člen in 77. </a:t>
          </a:r>
          <a:r>
            <a:rPr lang="sl-SI" sz="1600" dirty="0" smtClean="0">
              <a:solidFill>
                <a:sysClr val="window" lastClr="FFFFFF"/>
              </a:solidFill>
              <a:latin typeface="Arial" pitchFamily="34" charset="0"/>
              <a:ea typeface="+mn-ea"/>
              <a:cs typeface="Arial" pitchFamily="34" charset="0"/>
            </a:rPr>
            <a:t>člen ZJN-2)</a:t>
          </a:r>
          <a:endParaRPr lang="sl-SI" sz="1600" dirty="0">
            <a:solidFill>
              <a:sysClr val="window" lastClr="FFFFFF"/>
            </a:solidFill>
            <a:latin typeface="Arial" pitchFamily="34" charset="0"/>
            <a:ea typeface="+mn-ea"/>
            <a:cs typeface="Arial" pitchFamily="34" charset="0"/>
          </a:endParaRPr>
        </a:p>
      </dgm:t>
    </dgm:pt>
    <dgm:pt modelId="{1CECB09E-E20C-4866-ADF5-8F6446FCB840}" type="parTrans" cxnId="{1927A92C-4959-4E44-9B19-7BAA1774B48E}">
      <dgm:prSet/>
      <dgm:spPr/>
      <dgm:t>
        <a:bodyPr/>
        <a:lstStyle/>
        <a:p>
          <a:endParaRPr lang="sl-SI"/>
        </a:p>
      </dgm:t>
    </dgm:pt>
    <dgm:pt modelId="{1F64038F-C16C-4A0E-AFBF-119FFFE69282}" type="sibTrans" cxnId="{1927A92C-4959-4E44-9B19-7BAA1774B48E}">
      <dgm:prSet/>
      <dgm:spPr>
        <a:xfrm rot="5400000">
          <a:off x="790210" y="2055158"/>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807948B-D0B9-4E22-A6C3-AA00F63D7E28}">
      <dgm:prSet phldrT="[Text]" custT="1"/>
      <dgm:spPr>
        <a:xfrm>
          <a:off x="305740"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odločitev o oddaji naročila (79. člen)</a:t>
          </a:r>
        </a:p>
      </dgm:t>
    </dgm:pt>
    <dgm:pt modelId="{3D4BD1BA-F530-487B-B2A2-3FAA310B3364}" type="parTrans" cxnId="{44470ACF-2D40-46A1-ABCF-F4F41878E82B}">
      <dgm:prSet/>
      <dgm:spPr/>
      <dgm:t>
        <a:bodyPr/>
        <a:lstStyle/>
        <a:p>
          <a:endParaRPr lang="sl-SI"/>
        </a:p>
      </dgm:t>
    </dgm:pt>
    <dgm:pt modelId="{C4420F47-8E81-4732-BA43-5913D9C43001}" type="sibTrans" cxnId="{44470ACF-2D40-46A1-ABCF-F4F41878E82B}">
      <dgm:prSet/>
      <dgm:spPr>
        <a:xfrm>
          <a:off x="1643564" y="2677345"/>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8D4C7FD-1281-419E-8C4E-DACD4B2AD8AC}">
      <dgm:prSet phldrT="[Text]" custT="1"/>
      <dgm:spPr>
        <a:xfrm>
          <a:off x="2027205"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objava obvestila o oddaji naročila</a:t>
          </a:r>
        </a:p>
      </dgm:t>
    </dgm:pt>
    <dgm:pt modelId="{9BBF86C4-0285-4A6A-B5B7-78FA862C3D4B}" type="parTrans" cxnId="{63833FB7-3728-4FFC-8762-1CBC8D30C872}">
      <dgm:prSet/>
      <dgm:spPr/>
      <dgm:t>
        <a:bodyPr/>
        <a:lstStyle/>
        <a:p>
          <a:endParaRPr lang="sl-SI"/>
        </a:p>
      </dgm:t>
    </dgm:pt>
    <dgm:pt modelId="{FCA9E710-843F-4BAB-881B-109DD7C9361A}" type="sibTrans" cxnId="{63833FB7-3728-4FFC-8762-1CBC8D30C872}">
      <dgm:prSet/>
      <dgm:spPr/>
      <dgm:t>
        <a:bodyPr/>
        <a:lstStyle/>
        <a:p>
          <a:endParaRPr lang="sl-SI"/>
        </a:p>
      </dgm:t>
    </dgm:pt>
    <dgm:pt modelId="{3F75EF3C-C6C4-4DE1-8185-A6B38605637D}" type="pres">
      <dgm:prSet presAssocID="{E2D449B6-33FF-4E5E-9802-4EDE5BE0E2FA}" presName="diagram" presStyleCnt="0">
        <dgm:presLayoutVars>
          <dgm:dir/>
          <dgm:resizeHandles val="exact"/>
        </dgm:presLayoutVars>
      </dgm:prSet>
      <dgm:spPr/>
    </dgm:pt>
    <dgm:pt modelId="{CF57E4D1-B82B-4FC4-9D71-FFAFDACC7578}" type="pres">
      <dgm:prSet presAssocID="{B02F9257-3C9E-46C3-91B6-2F8C6FA342DE}" presName="node" presStyleLbl="node1" presStyleIdx="0" presStyleCnt="8" custScaleX="211400" custScaleY="342607" custLinFactY="-8259"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9CE62DF4-A5B9-4A34-AD70-4C8B2AB4D33E}" type="pres">
      <dgm:prSet presAssocID="{E9D9B4FF-CF49-4B39-9F18-74B436F0274F}" presName="sibTrans" presStyleLbl="sibTrans2D1" presStyleIdx="0" presStyleCnt="7"/>
      <dgm:spPr>
        <a:prstGeom prst="rightArrow">
          <a:avLst>
            <a:gd name="adj1" fmla="val 60000"/>
            <a:gd name="adj2" fmla="val 50000"/>
          </a:avLst>
        </a:prstGeom>
      </dgm:spPr>
      <dgm:t>
        <a:bodyPr/>
        <a:lstStyle/>
        <a:p>
          <a:endParaRPr lang="sl-SI"/>
        </a:p>
      </dgm:t>
    </dgm:pt>
    <dgm:pt modelId="{31FEA37C-A922-4E97-8CB1-A00277002325}" type="pres">
      <dgm:prSet presAssocID="{E9D9B4FF-CF49-4B39-9F18-74B436F0274F}" presName="connectorText" presStyleLbl="sibTrans2D1" presStyleIdx="0" presStyleCnt="7"/>
      <dgm:spPr/>
      <dgm:t>
        <a:bodyPr/>
        <a:lstStyle/>
        <a:p>
          <a:endParaRPr lang="sl-SI"/>
        </a:p>
      </dgm:t>
    </dgm:pt>
    <dgm:pt modelId="{BCEFB846-4E5D-4E04-A9FD-A3C06894C0F7}" type="pres">
      <dgm:prSet presAssocID="{73924D15-3B8E-41D5-AF1E-F12BDAD0C412}" presName="node" presStyleLbl="node1" presStyleIdx="1" presStyleCnt="8" custScaleX="281946" custScaleY="300823" custLinFactY="-29151" custLinFactNeighborX="-1139" custLinFactNeighborY="-100000">
        <dgm:presLayoutVars>
          <dgm:bulletEnabled val="1"/>
        </dgm:presLayoutVars>
      </dgm:prSet>
      <dgm:spPr>
        <a:prstGeom prst="roundRect">
          <a:avLst>
            <a:gd name="adj" fmla="val 10000"/>
          </a:avLst>
        </a:prstGeom>
      </dgm:spPr>
      <dgm:t>
        <a:bodyPr/>
        <a:lstStyle/>
        <a:p>
          <a:endParaRPr lang="sl-SI"/>
        </a:p>
      </dgm:t>
    </dgm:pt>
    <dgm:pt modelId="{C7CEDE4A-7FDF-42E4-AF1B-64C54694BBA2}" type="pres">
      <dgm:prSet presAssocID="{C5CF33B7-5554-4394-9AC1-EB58AA9BAF9B}" presName="sibTrans" presStyleLbl="sibTrans2D1" presStyleIdx="1" presStyleCnt="7"/>
      <dgm:spPr>
        <a:prstGeom prst="rightArrow">
          <a:avLst>
            <a:gd name="adj1" fmla="val 60000"/>
            <a:gd name="adj2" fmla="val 50000"/>
          </a:avLst>
        </a:prstGeom>
      </dgm:spPr>
      <dgm:t>
        <a:bodyPr/>
        <a:lstStyle/>
        <a:p>
          <a:endParaRPr lang="sl-SI"/>
        </a:p>
      </dgm:t>
    </dgm:pt>
    <dgm:pt modelId="{900B9820-88A2-4D59-ABEB-60832985637D}" type="pres">
      <dgm:prSet presAssocID="{C5CF33B7-5554-4394-9AC1-EB58AA9BAF9B}" presName="connectorText" presStyleLbl="sibTrans2D1" presStyleIdx="1" presStyleCnt="7"/>
      <dgm:spPr/>
      <dgm:t>
        <a:bodyPr/>
        <a:lstStyle/>
        <a:p>
          <a:endParaRPr lang="sl-SI"/>
        </a:p>
      </dgm:t>
    </dgm:pt>
    <dgm:pt modelId="{F6160039-9E80-4821-A313-0DA003C81FAF}" type="pres">
      <dgm:prSet presAssocID="{3595D8FD-7D32-47C5-9A6F-ABFF6D246A16}" presName="node" presStyleLbl="node1" presStyleIdx="2" presStyleCnt="8" custScaleX="172908" custScaleY="300823" custLinFactY="-42446" custLinFactNeighborX="-2279" custLinFactNeighborY="-100000">
        <dgm:presLayoutVars>
          <dgm:bulletEnabled val="1"/>
        </dgm:presLayoutVars>
      </dgm:prSet>
      <dgm:spPr>
        <a:prstGeom prst="roundRect">
          <a:avLst>
            <a:gd name="adj" fmla="val 10000"/>
          </a:avLst>
        </a:prstGeom>
      </dgm:spPr>
      <dgm:t>
        <a:bodyPr/>
        <a:lstStyle/>
        <a:p>
          <a:endParaRPr lang="sl-SI"/>
        </a:p>
      </dgm:t>
    </dgm:pt>
    <dgm:pt modelId="{5BC07EC1-A6A7-43CE-ABE8-5A858DBA180D}" type="pres">
      <dgm:prSet presAssocID="{93D8854B-FD63-4056-8D61-00AC0F5C829F}" presName="sibTrans" presStyleLbl="sibTrans2D1" presStyleIdx="2" presStyleCnt="7"/>
      <dgm:spPr>
        <a:prstGeom prst="rightArrow">
          <a:avLst>
            <a:gd name="adj1" fmla="val 60000"/>
            <a:gd name="adj2" fmla="val 50000"/>
          </a:avLst>
        </a:prstGeom>
      </dgm:spPr>
      <dgm:t>
        <a:bodyPr/>
        <a:lstStyle/>
        <a:p>
          <a:endParaRPr lang="sl-SI"/>
        </a:p>
      </dgm:t>
    </dgm:pt>
    <dgm:pt modelId="{D83217E1-6CD5-42F9-BBFE-F990934EE85A}" type="pres">
      <dgm:prSet presAssocID="{93D8854B-FD63-4056-8D61-00AC0F5C829F}" presName="connectorText" presStyleLbl="sibTrans2D1" presStyleIdx="2" presStyleCnt="7"/>
      <dgm:spPr/>
      <dgm:t>
        <a:bodyPr/>
        <a:lstStyle/>
        <a:p>
          <a:endParaRPr lang="sl-SI"/>
        </a:p>
      </dgm:t>
    </dgm:pt>
    <dgm:pt modelId="{26D203ED-25DB-44FE-ADCD-ED5F988CC6A8}" type="pres">
      <dgm:prSet presAssocID="{9055C322-FB0D-4E7F-95BC-298D8254F429}" presName="node" presStyleLbl="node1" presStyleIdx="3" presStyleCnt="8" custScaleX="219368" custScaleY="436098" custLinFactY="-13007"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8666C4E9-56D8-4FBB-960D-FC3C63DD1FE4}" type="pres">
      <dgm:prSet presAssocID="{48F4ABDA-9C5C-42EA-9F5B-1A734E66C350}" presName="sibTrans" presStyleLbl="sibTrans2D1" presStyleIdx="3" presStyleCnt="7"/>
      <dgm:spPr>
        <a:prstGeom prst="rightArrow">
          <a:avLst>
            <a:gd name="adj1" fmla="val 60000"/>
            <a:gd name="adj2" fmla="val 50000"/>
          </a:avLst>
        </a:prstGeom>
      </dgm:spPr>
      <dgm:t>
        <a:bodyPr/>
        <a:lstStyle/>
        <a:p>
          <a:endParaRPr lang="sl-SI"/>
        </a:p>
      </dgm:t>
    </dgm:pt>
    <dgm:pt modelId="{FAE8FCDA-CC51-46D2-B116-37ACF6109B16}" type="pres">
      <dgm:prSet presAssocID="{48F4ABDA-9C5C-42EA-9F5B-1A734E66C350}" presName="connectorText" presStyleLbl="sibTrans2D1" presStyleIdx="3" presStyleCnt="7"/>
      <dgm:spPr/>
      <dgm:t>
        <a:bodyPr/>
        <a:lstStyle/>
        <a:p>
          <a:endParaRPr lang="sl-SI"/>
        </a:p>
      </dgm:t>
    </dgm:pt>
    <dgm:pt modelId="{820F2D7B-FF9C-43FC-9366-8794FFF102DD}" type="pres">
      <dgm:prSet presAssocID="{4BB65297-81BB-4BD8-97B0-4BAB15E1A0FF}" presName="node" presStyleLbl="node1" presStyleIdx="4" presStyleCnt="8" custScaleX="190233" custScaleY="328998">
        <dgm:presLayoutVars>
          <dgm:bulletEnabled val="1"/>
        </dgm:presLayoutVars>
      </dgm:prSet>
      <dgm:spPr>
        <a:prstGeom prst="roundRect">
          <a:avLst>
            <a:gd name="adj" fmla="val 10000"/>
          </a:avLst>
        </a:prstGeom>
      </dgm:spPr>
      <dgm:t>
        <a:bodyPr/>
        <a:lstStyle/>
        <a:p>
          <a:endParaRPr lang="sl-SI"/>
        </a:p>
      </dgm:t>
    </dgm:pt>
    <dgm:pt modelId="{63968385-785F-4C1E-8BF1-80EA3087501C}" type="pres">
      <dgm:prSet presAssocID="{890E1247-D322-4B0A-98E5-260C6624F61F}" presName="sibTrans" presStyleLbl="sibTrans2D1" presStyleIdx="4" presStyleCnt="7"/>
      <dgm:spPr>
        <a:prstGeom prst="rightArrow">
          <a:avLst>
            <a:gd name="adj1" fmla="val 60000"/>
            <a:gd name="adj2" fmla="val 50000"/>
          </a:avLst>
        </a:prstGeom>
      </dgm:spPr>
      <dgm:t>
        <a:bodyPr/>
        <a:lstStyle/>
        <a:p>
          <a:endParaRPr lang="sl-SI"/>
        </a:p>
      </dgm:t>
    </dgm:pt>
    <dgm:pt modelId="{6751575E-F17E-4521-8F71-05A80037DC57}" type="pres">
      <dgm:prSet presAssocID="{890E1247-D322-4B0A-98E5-260C6624F61F}" presName="connectorText" presStyleLbl="sibTrans2D1" presStyleIdx="4" presStyleCnt="7"/>
      <dgm:spPr/>
      <dgm:t>
        <a:bodyPr/>
        <a:lstStyle/>
        <a:p>
          <a:endParaRPr lang="sl-SI"/>
        </a:p>
      </dgm:t>
    </dgm:pt>
    <dgm:pt modelId="{A97F5D6D-131A-4070-BF7A-1726378AC798}" type="pres">
      <dgm:prSet presAssocID="{36A9F2EF-DC2C-4E49-BB36-EC240551DC0B}" presName="node" presStyleLbl="node1" presStyleIdx="5" presStyleCnt="8" custScaleX="188029" custScaleY="360411">
        <dgm:presLayoutVars>
          <dgm:bulletEnabled val="1"/>
        </dgm:presLayoutVars>
      </dgm:prSet>
      <dgm:spPr>
        <a:prstGeom prst="roundRect">
          <a:avLst>
            <a:gd name="adj" fmla="val 10000"/>
          </a:avLst>
        </a:prstGeom>
      </dgm:spPr>
      <dgm:t>
        <a:bodyPr/>
        <a:lstStyle/>
        <a:p>
          <a:endParaRPr lang="sl-SI"/>
        </a:p>
      </dgm:t>
    </dgm:pt>
    <dgm:pt modelId="{C3777511-1ED3-47A6-A9CA-D1ADCC21F550}" type="pres">
      <dgm:prSet presAssocID="{1F64038F-C16C-4A0E-AFBF-119FFFE69282}" presName="sibTrans" presStyleLbl="sibTrans2D1" presStyleIdx="5" presStyleCnt="7"/>
      <dgm:spPr>
        <a:prstGeom prst="rightArrow">
          <a:avLst>
            <a:gd name="adj1" fmla="val 60000"/>
            <a:gd name="adj2" fmla="val 50000"/>
          </a:avLst>
        </a:prstGeom>
      </dgm:spPr>
      <dgm:t>
        <a:bodyPr/>
        <a:lstStyle/>
        <a:p>
          <a:endParaRPr lang="sl-SI"/>
        </a:p>
      </dgm:t>
    </dgm:pt>
    <dgm:pt modelId="{5B3D4C9C-3944-4D6C-A15F-77E3D4C27767}" type="pres">
      <dgm:prSet presAssocID="{1F64038F-C16C-4A0E-AFBF-119FFFE69282}" presName="connectorText" presStyleLbl="sibTrans2D1" presStyleIdx="5" presStyleCnt="7"/>
      <dgm:spPr/>
      <dgm:t>
        <a:bodyPr/>
        <a:lstStyle/>
        <a:p>
          <a:endParaRPr lang="sl-SI"/>
        </a:p>
      </dgm:t>
    </dgm:pt>
    <dgm:pt modelId="{5CA4A544-13D7-4F8E-A0B5-2ADC7D63F27F}" type="pres">
      <dgm:prSet presAssocID="{7807948B-D0B9-4E22-A6C3-AA00F63D7E28}" presName="node" presStyleLbl="node1" presStyleIdx="6" presStyleCnt="8" custAng="0" custScaleX="201764" custScaleY="335780">
        <dgm:presLayoutVars>
          <dgm:bulletEnabled val="1"/>
        </dgm:presLayoutVars>
      </dgm:prSet>
      <dgm:spPr>
        <a:prstGeom prst="roundRect">
          <a:avLst>
            <a:gd name="adj" fmla="val 10000"/>
          </a:avLst>
        </a:prstGeom>
      </dgm:spPr>
      <dgm:t>
        <a:bodyPr/>
        <a:lstStyle/>
        <a:p>
          <a:endParaRPr lang="sl-SI"/>
        </a:p>
      </dgm:t>
    </dgm:pt>
    <dgm:pt modelId="{04C9C7EC-FE17-49DF-8871-0DE22F9EC105}" type="pres">
      <dgm:prSet presAssocID="{C4420F47-8E81-4732-BA43-5913D9C43001}" presName="sibTrans" presStyleLbl="sibTrans2D1" presStyleIdx="6" presStyleCnt="7"/>
      <dgm:spPr>
        <a:prstGeom prst="rightArrow">
          <a:avLst>
            <a:gd name="adj1" fmla="val 60000"/>
            <a:gd name="adj2" fmla="val 50000"/>
          </a:avLst>
        </a:prstGeom>
      </dgm:spPr>
      <dgm:t>
        <a:bodyPr/>
        <a:lstStyle/>
        <a:p>
          <a:endParaRPr lang="sl-SI"/>
        </a:p>
      </dgm:t>
    </dgm:pt>
    <dgm:pt modelId="{A258932A-9E86-4434-8E3A-01BACCF86416}" type="pres">
      <dgm:prSet presAssocID="{C4420F47-8E81-4732-BA43-5913D9C43001}" presName="connectorText" presStyleLbl="sibTrans2D1" presStyleIdx="6" presStyleCnt="7"/>
      <dgm:spPr/>
      <dgm:t>
        <a:bodyPr/>
        <a:lstStyle/>
        <a:p>
          <a:endParaRPr lang="sl-SI"/>
        </a:p>
      </dgm:t>
    </dgm:pt>
    <dgm:pt modelId="{5B76D4EB-2BB1-4B2E-9D43-AAC753D96799}" type="pres">
      <dgm:prSet presAssocID="{38D4C7FD-1281-419E-8C4E-DACD4B2AD8AC}" presName="node" presStyleLbl="node1" presStyleIdx="7" presStyleCnt="8" custScaleX="289113" custScaleY="300486">
        <dgm:presLayoutVars>
          <dgm:bulletEnabled val="1"/>
        </dgm:presLayoutVars>
      </dgm:prSet>
      <dgm:spPr>
        <a:prstGeom prst="roundRect">
          <a:avLst>
            <a:gd name="adj" fmla="val 10000"/>
          </a:avLst>
        </a:prstGeom>
      </dgm:spPr>
      <dgm:t>
        <a:bodyPr/>
        <a:lstStyle/>
        <a:p>
          <a:endParaRPr lang="sl-SI"/>
        </a:p>
      </dgm:t>
    </dgm:pt>
  </dgm:ptLst>
  <dgm:cxnLst>
    <dgm:cxn modelId="{F41E72EF-0807-416C-8011-1397FB23C01B}" srcId="{E2D449B6-33FF-4E5E-9802-4EDE5BE0E2FA}" destId="{4BB65297-81BB-4BD8-97B0-4BAB15E1A0FF}" srcOrd="4" destOrd="0" parTransId="{2EA33D65-D976-4872-8FFF-ED2257ECA210}" sibTransId="{890E1247-D322-4B0A-98E5-260C6624F61F}"/>
    <dgm:cxn modelId="{1927A92C-4959-4E44-9B19-7BAA1774B48E}" srcId="{E2D449B6-33FF-4E5E-9802-4EDE5BE0E2FA}" destId="{36A9F2EF-DC2C-4E49-BB36-EC240551DC0B}" srcOrd="5" destOrd="0" parTransId="{1CECB09E-E20C-4866-ADF5-8F6446FCB840}" sibTransId="{1F64038F-C16C-4A0E-AFBF-119FFFE69282}"/>
    <dgm:cxn modelId="{28ACD66C-2930-4BAA-B94C-7E0205C8E079}" srcId="{E2D449B6-33FF-4E5E-9802-4EDE5BE0E2FA}" destId="{3595D8FD-7D32-47C5-9A6F-ABFF6D246A16}" srcOrd="2" destOrd="0" parTransId="{6FA354B2-1C03-438B-B680-479BC9CA4962}" sibTransId="{93D8854B-FD63-4056-8D61-00AC0F5C829F}"/>
    <dgm:cxn modelId="{7C60A9AB-8F88-4416-9E1A-9C5ED8A4369E}" type="presOf" srcId="{36A9F2EF-DC2C-4E49-BB36-EC240551DC0B}" destId="{A97F5D6D-131A-4070-BF7A-1726378AC798}" srcOrd="0" destOrd="0" presId="urn:microsoft.com/office/officeart/2005/8/layout/process5"/>
    <dgm:cxn modelId="{63833FB7-3728-4FFC-8762-1CBC8D30C872}" srcId="{E2D449B6-33FF-4E5E-9802-4EDE5BE0E2FA}" destId="{38D4C7FD-1281-419E-8C4E-DACD4B2AD8AC}" srcOrd="7" destOrd="0" parTransId="{9BBF86C4-0285-4A6A-B5B7-78FA862C3D4B}" sibTransId="{FCA9E710-843F-4BAB-881B-109DD7C9361A}"/>
    <dgm:cxn modelId="{29224873-267B-4D8A-8DC8-62EF761319AC}" type="presOf" srcId="{C5CF33B7-5554-4394-9AC1-EB58AA9BAF9B}" destId="{C7CEDE4A-7FDF-42E4-AF1B-64C54694BBA2}" srcOrd="0" destOrd="0" presId="urn:microsoft.com/office/officeart/2005/8/layout/process5"/>
    <dgm:cxn modelId="{B4934F92-3CC1-4269-B29C-98BA86097523}" type="presOf" srcId="{9055C322-FB0D-4E7F-95BC-298D8254F429}" destId="{26D203ED-25DB-44FE-ADCD-ED5F988CC6A8}" srcOrd="0" destOrd="0" presId="urn:microsoft.com/office/officeart/2005/8/layout/process5"/>
    <dgm:cxn modelId="{97DAF81F-C420-4BC1-A600-8A204C918D92}" type="presOf" srcId="{890E1247-D322-4B0A-98E5-260C6624F61F}" destId="{6751575E-F17E-4521-8F71-05A80037DC57}" srcOrd="1" destOrd="0" presId="urn:microsoft.com/office/officeart/2005/8/layout/process5"/>
    <dgm:cxn modelId="{CDF1F2D4-06C8-461D-980F-307D8C0DDAA6}" type="presOf" srcId="{7807948B-D0B9-4E22-A6C3-AA00F63D7E28}" destId="{5CA4A544-13D7-4F8E-A0B5-2ADC7D63F27F}" srcOrd="0" destOrd="0" presId="urn:microsoft.com/office/officeart/2005/8/layout/process5"/>
    <dgm:cxn modelId="{E9835AC9-529A-4D5A-ADAB-419027A651DF}" type="presOf" srcId="{C5CF33B7-5554-4394-9AC1-EB58AA9BAF9B}" destId="{900B9820-88A2-4D59-ABEB-60832985637D}" srcOrd="1" destOrd="0" presId="urn:microsoft.com/office/officeart/2005/8/layout/process5"/>
    <dgm:cxn modelId="{09885226-BD52-4328-9590-0321513C7C76}" type="presOf" srcId="{1F64038F-C16C-4A0E-AFBF-119FFFE69282}" destId="{C3777511-1ED3-47A6-A9CA-D1ADCC21F550}" srcOrd="0" destOrd="0" presId="urn:microsoft.com/office/officeart/2005/8/layout/process5"/>
    <dgm:cxn modelId="{26BC628B-5BD9-4F2E-B47A-20F2A6C81A04}" type="presOf" srcId="{38D4C7FD-1281-419E-8C4E-DACD4B2AD8AC}" destId="{5B76D4EB-2BB1-4B2E-9D43-AAC753D96799}" srcOrd="0" destOrd="0" presId="urn:microsoft.com/office/officeart/2005/8/layout/process5"/>
    <dgm:cxn modelId="{88C35C14-8106-4191-B917-0E16DCD0C105}" type="presOf" srcId="{73924D15-3B8E-41D5-AF1E-F12BDAD0C412}" destId="{BCEFB846-4E5D-4E04-A9FD-A3C06894C0F7}" srcOrd="0" destOrd="0" presId="urn:microsoft.com/office/officeart/2005/8/layout/process5"/>
    <dgm:cxn modelId="{E6A69E35-22C4-4D68-BEE6-7EEBF9A9818C}" type="presOf" srcId="{1F64038F-C16C-4A0E-AFBF-119FFFE69282}" destId="{5B3D4C9C-3944-4D6C-A15F-77E3D4C27767}" srcOrd="1" destOrd="0" presId="urn:microsoft.com/office/officeart/2005/8/layout/process5"/>
    <dgm:cxn modelId="{62320DEA-1C4C-4AB1-95A8-58BC3D67E84C}" type="presOf" srcId="{E9D9B4FF-CF49-4B39-9F18-74B436F0274F}" destId="{31FEA37C-A922-4E97-8CB1-A00277002325}" srcOrd="1" destOrd="0" presId="urn:microsoft.com/office/officeart/2005/8/layout/process5"/>
    <dgm:cxn modelId="{B68DE04D-BDDE-49D4-A92D-BB9988B26675}" type="presOf" srcId="{3595D8FD-7D32-47C5-9A6F-ABFF6D246A16}" destId="{F6160039-9E80-4821-A313-0DA003C81FAF}" srcOrd="0" destOrd="0" presId="urn:microsoft.com/office/officeart/2005/8/layout/process5"/>
    <dgm:cxn modelId="{33C0C2DF-CD75-48ED-9092-DAF1BFDD1E19}" type="presOf" srcId="{93D8854B-FD63-4056-8D61-00AC0F5C829F}" destId="{5BC07EC1-A6A7-43CE-ABE8-5A858DBA180D}" srcOrd="0" destOrd="0" presId="urn:microsoft.com/office/officeart/2005/8/layout/process5"/>
    <dgm:cxn modelId="{F611ACFE-CD73-40DE-999C-71B718B5C09F}" type="presOf" srcId="{93D8854B-FD63-4056-8D61-00AC0F5C829F}" destId="{D83217E1-6CD5-42F9-BBFE-F990934EE85A}" srcOrd="1" destOrd="0" presId="urn:microsoft.com/office/officeart/2005/8/layout/process5"/>
    <dgm:cxn modelId="{2B792A7E-85DE-4FEA-A379-C36B1802608B}" type="presOf" srcId="{890E1247-D322-4B0A-98E5-260C6624F61F}" destId="{63968385-785F-4C1E-8BF1-80EA3087501C}" srcOrd="0" destOrd="0" presId="urn:microsoft.com/office/officeart/2005/8/layout/process5"/>
    <dgm:cxn modelId="{670BCC5D-CF34-4555-94CA-6B49670198D4}" type="presOf" srcId="{E2D449B6-33FF-4E5E-9802-4EDE5BE0E2FA}" destId="{3F75EF3C-C6C4-4DE1-8185-A6B38605637D}" srcOrd="0" destOrd="0" presId="urn:microsoft.com/office/officeart/2005/8/layout/process5"/>
    <dgm:cxn modelId="{44470ACF-2D40-46A1-ABCF-F4F41878E82B}" srcId="{E2D449B6-33FF-4E5E-9802-4EDE5BE0E2FA}" destId="{7807948B-D0B9-4E22-A6C3-AA00F63D7E28}" srcOrd="6" destOrd="0" parTransId="{3D4BD1BA-F530-487B-B2A2-3FAA310B3364}" sibTransId="{C4420F47-8E81-4732-BA43-5913D9C43001}"/>
    <dgm:cxn modelId="{F19C0EBA-EFC9-4879-A0A5-7168FEF0898B}" type="presOf" srcId="{48F4ABDA-9C5C-42EA-9F5B-1A734E66C350}" destId="{8666C4E9-56D8-4FBB-960D-FC3C63DD1FE4}" srcOrd="0" destOrd="0" presId="urn:microsoft.com/office/officeart/2005/8/layout/process5"/>
    <dgm:cxn modelId="{2871A0A0-B5F4-43C8-9230-3E59F2AF26AB}" type="presOf" srcId="{B02F9257-3C9E-46C3-91B6-2F8C6FA342DE}" destId="{CF57E4D1-B82B-4FC4-9D71-FFAFDACC7578}" srcOrd="0" destOrd="0" presId="urn:microsoft.com/office/officeart/2005/8/layout/process5"/>
    <dgm:cxn modelId="{C3160BC6-66C9-408D-9750-294614089B9F}" srcId="{E2D449B6-33FF-4E5E-9802-4EDE5BE0E2FA}" destId="{B02F9257-3C9E-46C3-91B6-2F8C6FA342DE}" srcOrd="0" destOrd="0" parTransId="{5C5E3B04-51A8-4308-B2DB-1CCA7AC09F49}" sibTransId="{E9D9B4FF-CF49-4B39-9F18-74B436F0274F}"/>
    <dgm:cxn modelId="{F87144E0-8EC5-47E2-B0BB-3DA3AEE1559D}" srcId="{E2D449B6-33FF-4E5E-9802-4EDE5BE0E2FA}" destId="{9055C322-FB0D-4E7F-95BC-298D8254F429}" srcOrd="3" destOrd="0" parTransId="{0BD37200-D5A8-4895-848D-670996AE5CC0}" sibTransId="{48F4ABDA-9C5C-42EA-9F5B-1A734E66C350}"/>
    <dgm:cxn modelId="{1168A68B-791E-4B1A-B94B-BD0B86DA42FA}" type="presOf" srcId="{E9D9B4FF-CF49-4B39-9F18-74B436F0274F}" destId="{9CE62DF4-A5B9-4A34-AD70-4C8B2AB4D33E}" srcOrd="0" destOrd="0" presId="urn:microsoft.com/office/officeart/2005/8/layout/process5"/>
    <dgm:cxn modelId="{81B95DE7-8ED7-4CF6-9F00-CD2AA1584BB2}" type="presOf" srcId="{4BB65297-81BB-4BD8-97B0-4BAB15E1A0FF}" destId="{820F2D7B-FF9C-43FC-9366-8794FFF102DD}" srcOrd="0" destOrd="0" presId="urn:microsoft.com/office/officeart/2005/8/layout/process5"/>
    <dgm:cxn modelId="{E4F996E6-7F76-4F0C-98E1-6CE50CC7BBAD}" type="presOf" srcId="{48F4ABDA-9C5C-42EA-9F5B-1A734E66C350}" destId="{FAE8FCDA-CC51-46D2-B116-37ACF6109B16}" srcOrd="1" destOrd="0" presId="urn:microsoft.com/office/officeart/2005/8/layout/process5"/>
    <dgm:cxn modelId="{7AFD21B6-D10A-48A0-8CCD-1D6F843AEBB6}" type="presOf" srcId="{C4420F47-8E81-4732-BA43-5913D9C43001}" destId="{A258932A-9E86-4434-8E3A-01BACCF86416}" srcOrd="1" destOrd="0" presId="urn:microsoft.com/office/officeart/2005/8/layout/process5"/>
    <dgm:cxn modelId="{3DD501F7-D14C-4C56-BE6D-032F697124B8}" type="presOf" srcId="{C4420F47-8E81-4732-BA43-5913D9C43001}" destId="{04C9C7EC-FE17-49DF-8871-0DE22F9EC105}" srcOrd="0" destOrd="0" presId="urn:microsoft.com/office/officeart/2005/8/layout/process5"/>
    <dgm:cxn modelId="{127F12D2-61DE-4E13-8761-019697F2237C}" srcId="{E2D449B6-33FF-4E5E-9802-4EDE5BE0E2FA}" destId="{73924D15-3B8E-41D5-AF1E-F12BDAD0C412}" srcOrd="1" destOrd="0" parTransId="{2F8C0D25-7816-43C2-AEDF-2EDC612D58F0}" sibTransId="{C5CF33B7-5554-4394-9AC1-EB58AA9BAF9B}"/>
    <dgm:cxn modelId="{1E1AF0FE-3F7F-4C09-BD0D-DA41D8BC8774}" type="presParOf" srcId="{3F75EF3C-C6C4-4DE1-8185-A6B38605637D}" destId="{CF57E4D1-B82B-4FC4-9D71-FFAFDACC7578}" srcOrd="0" destOrd="0" presId="urn:microsoft.com/office/officeart/2005/8/layout/process5"/>
    <dgm:cxn modelId="{7BE26F1F-3403-489F-8A9C-2A8A257804C3}" type="presParOf" srcId="{3F75EF3C-C6C4-4DE1-8185-A6B38605637D}" destId="{9CE62DF4-A5B9-4A34-AD70-4C8B2AB4D33E}" srcOrd="1" destOrd="0" presId="urn:microsoft.com/office/officeart/2005/8/layout/process5"/>
    <dgm:cxn modelId="{C70686F2-24C5-4C36-B8F5-CAD4AF17CD8D}" type="presParOf" srcId="{9CE62DF4-A5B9-4A34-AD70-4C8B2AB4D33E}" destId="{31FEA37C-A922-4E97-8CB1-A00277002325}" srcOrd="0" destOrd="0" presId="urn:microsoft.com/office/officeart/2005/8/layout/process5"/>
    <dgm:cxn modelId="{7F35D007-B530-41C6-AF36-86AFC7019D75}" type="presParOf" srcId="{3F75EF3C-C6C4-4DE1-8185-A6B38605637D}" destId="{BCEFB846-4E5D-4E04-A9FD-A3C06894C0F7}" srcOrd="2" destOrd="0" presId="urn:microsoft.com/office/officeart/2005/8/layout/process5"/>
    <dgm:cxn modelId="{630BAD51-76D0-4243-8B83-601F7EF6DE92}" type="presParOf" srcId="{3F75EF3C-C6C4-4DE1-8185-A6B38605637D}" destId="{C7CEDE4A-7FDF-42E4-AF1B-64C54694BBA2}" srcOrd="3" destOrd="0" presId="urn:microsoft.com/office/officeart/2005/8/layout/process5"/>
    <dgm:cxn modelId="{1BA4C8FA-0333-4A3B-8FF7-1A6517B70037}" type="presParOf" srcId="{C7CEDE4A-7FDF-42E4-AF1B-64C54694BBA2}" destId="{900B9820-88A2-4D59-ABEB-60832985637D}" srcOrd="0" destOrd="0" presId="urn:microsoft.com/office/officeart/2005/8/layout/process5"/>
    <dgm:cxn modelId="{A040752B-D0AA-4797-AA0F-4442F0740EE3}" type="presParOf" srcId="{3F75EF3C-C6C4-4DE1-8185-A6B38605637D}" destId="{F6160039-9E80-4821-A313-0DA003C81FAF}" srcOrd="4" destOrd="0" presId="urn:microsoft.com/office/officeart/2005/8/layout/process5"/>
    <dgm:cxn modelId="{18EF6A20-FB10-4297-BF3F-5CB756838993}" type="presParOf" srcId="{3F75EF3C-C6C4-4DE1-8185-A6B38605637D}" destId="{5BC07EC1-A6A7-43CE-ABE8-5A858DBA180D}" srcOrd="5" destOrd="0" presId="urn:microsoft.com/office/officeart/2005/8/layout/process5"/>
    <dgm:cxn modelId="{75FD272D-E0E1-453A-BC33-A7396CC30361}" type="presParOf" srcId="{5BC07EC1-A6A7-43CE-ABE8-5A858DBA180D}" destId="{D83217E1-6CD5-42F9-BBFE-F990934EE85A}" srcOrd="0" destOrd="0" presId="urn:microsoft.com/office/officeart/2005/8/layout/process5"/>
    <dgm:cxn modelId="{2B7C63DB-8EED-4D1D-BA62-37177DD13FE9}" type="presParOf" srcId="{3F75EF3C-C6C4-4DE1-8185-A6B38605637D}" destId="{26D203ED-25DB-44FE-ADCD-ED5F988CC6A8}" srcOrd="6" destOrd="0" presId="urn:microsoft.com/office/officeart/2005/8/layout/process5"/>
    <dgm:cxn modelId="{F9998AB5-7458-4567-9340-B1AEE458949C}" type="presParOf" srcId="{3F75EF3C-C6C4-4DE1-8185-A6B38605637D}" destId="{8666C4E9-56D8-4FBB-960D-FC3C63DD1FE4}" srcOrd="7" destOrd="0" presId="urn:microsoft.com/office/officeart/2005/8/layout/process5"/>
    <dgm:cxn modelId="{FC8057A8-9DE0-41C3-8091-074FB430765D}" type="presParOf" srcId="{8666C4E9-56D8-4FBB-960D-FC3C63DD1FE4}" destId="{FAE8FCDA-CC51-46D2-B116-37ACF6109B16}" srcOrd="0" destOrd="0" presId="urn:microsoft.com/office/officeart/2005/8/layout/process5"/>
    <dgm:cxn modelId="{68D274A5-C728-47C1-8F59-E357976D4A6D}" type="presParOf" srcId="{3F75EF3C-C6C4-4DE1-8185-A6B38605637D}" destId="{820F2D7B-FF9C-43FC-9366-8794FFF102DD}" srcOrd="8" destOrd="0" presId="urn:microsoft.com/office/officeart/2005/8/layout/process5"/>
    <dgm:cxn modelId="{0E79B761-46BE-4772-8416-71746C891701}" type="presParOf" srcId="{3F75EF3C-C6C4-4DE1-8185-A6B38605637D}" destId="{63968385-785F-4C1E-8BF1-80EA3087501C}" srcOrd="9" destOrd="0" presId="urn:microsoft.com/office/officeart/2005/8/layout/process5"/>
    <dgm:cxn modelId="{AF4F5C50-8A6E-4DE9-B73F-6DDFBFC56D2F}" type="presParOf" srcId="{63968385-785F-4C1E-8BF1-80EA3087501C}" destId="{6751575E-F17E-4521-8F71-05A80037DC57}" srcOrd="0" destOrd="0" presId="urn:microsoft.com/office/officeart/2005/8/layout/process5"/>
    <dgm:cxn modelId="{8D3F242C-8CC9-4688-95EE-FB54565714A3}" type="presParOf" srcId="{3F75EF3C-C6C4-4DE1-8185-A6B38605637D}" destId="{A97F5D6D-131A-4070-BF7A-1726378AC798}" srcOrd="10" destOrd="0" presId="urn:microsoft.com/office/officeart/2005/8/layout/process5"/>
    <dgm:cxn modelId="{DCB916F0-F717-4573-B1E7-D895044C5367}" type="presParOf" srcId="{3F75EF3C-C6C4-4DE1-8185-A6B38605637D}" destId="{C3777511-1ED3-47A6-A9CA-D1ADCC21F550}" srcOrd="11" destOrd="0" presId="urn:microsoft.com/office/officeart/2005/8/layout/process5"/>
    <dgm:cxn modelId="{16724D42-DDDF-4925-956D-4A3D4FE1B58B}" type="presParOf" srcId="{C3777511-1ED3-47A6-A9CA-D1ADCC21F550}" destId="{5B3D4C9C-3944-4D6C-A15F-77E3D4C27767}" srcOrd="0" destOrd="0" presId="urn:microsoft.com/office/officeart/2005/8/layout/process5"/>
    <dgm:cxn modelId="{8A2F5AD3-B2A5-4C1E-9659-84E4DAD0A1EF}" type="presParOf" srcId="{3F75EF3C-C6C4-4DE1-8185-A6B38605637D}" destId="{5CA4A544-13D7-4F8E-A0B5-2ADC7D63F27F}" srcOrd="12" destOrd="0" presId="urn:microsoft.com/office/officeart/2005/8/layout/process5"/>
    <dgm:cxn modelId="{D4E587E8-661C-4505-B1F8-A392B287AD26}" type="presParOf" srcId="{3F75EF3C-C6C4-4DE1-8185-A6B38605637D}" destId="{04C9C7EC-FE17-49DF-8871-0DE22F9EC105}" srcOrd="13" destOrd="0" presId="urn:microsoft.com/office/officeart/2005/8/layout/process5"/>
    <dgm:cxn modelId="{C404827B-2966-442C-A4F2-806658FC8E15}" type="presParOf" srcId="{04C9C7EC-FE17-49DF-8871-0DE22F9EC105}" destId="{A258932A-9E86-4434-8E3A-01BACCF86416}" srcOrd="0" destOrd="0" presId="urn:microsoft.com/office/officeart/2005/8/layout/process5"/>
    <dgm:cxn modelId="{FABEB45C-DCAC-4983-A500-E54C3EF19960}" type="presParOf" srcId="{3F75EF3C-C6C4-4DE1-8185-A6B38605637D}" destId="{5B76D4EB-2BB1-4B2E-9D43-AAC753D96799}"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C8E4E1-187B-4BD9-8591-3A39592B6F2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sl-SI"/>
        </a:p>
      </dgm:t>
    </dgm:pt>
    <dgm:pt modelId="{4E9FB480-4044-494D-AE6D-3A72B74CA1CA}" type="pres">
      <dgm:prSet presAssocID="{AAC8E4E1-187B-4BD9-8591-3A39592B6F24}" presName="cycleMatrixDiagram" presStyleCnt="0">
        <dgm:presLayoutVars>
          <dgm:chMax val="1"/>
          <dgm:dir/>
          <dgm:animLvl val="lvl"/>
          <dgm:resizeHandles val="exact"/>
        </dgm:presLayoutVars>
      </dgm:prSet>
      <dgm:spPr/>
      <dgm:t>
        <a:bodyPr/>
        <a:lstStyle/>
        <a:p>
          <a:endParaRPr lang="sl-SI"/>
        </a:p>
      </dgm:t>
    </dgm:pt>
  </dgm:ptLst>
  <dgm:cxnLst>
    <dgm:cxn modelId="{F9863AA5-54C6-4123-9008-FA52DF67354F}" type="presOf" srcId="{AAC8E4E1-187B-4BD9-8591-3A39592B6F24}" destId="{4E9FB480-4044-494D-AE6D-3A72B74CA1CA}" srcOrd="0"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D449B6-33FF-4E5E-9802-4EDE5BE0E2FA}" type="doc">
      <dgm:prSet loTypeId="urn:microsoft.com/office/officeart/2005/8/layout/process5" loCatId="process" qsTypeId="urn:microsoft.com/office/officeart/2005/8/quickstyle/simple1" qsCatId="simple" csTypeId="urn:microsoft.com/office/officeart/2005/8/colors/accent1_2" csCatId="accent1" phldr="1"/>
      <dgm:spPr/>
    </dgm:pt>
    <dgm:pt modelId="{B02F9257-3C9E-46C3-91B6-2F8C6FA342DE}">
      <dgm:prSet phldrT="[Text]" custT="1"/>
      <dgm:spPr>
        <a:xfrm>
          <a:off x="50811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predhodno informativno obvestilo  (60. člen ZJN-2)</a:t>
          </a:r>
        </a:p>
      </dgm:t>
    </dgm:pt>
    <dgm:pt modelId="{5C5E3B04-51A8-4308-B2DB-1CCA7AC09F49}" type="parTrans" cxnId="{C3160BC6-66C9-408D-9750-294614089B9F}">
      <dgm:prSet/>
      <dgm:spPr/>
      <dgm:t>
        <a:bodyPr/>
        <a:lstStyle/>
        <a:p>
          <a:endParaRPr lang="sl-SI"/>
        </a:p>
      </dgm:t>
    </dgm:pt>
    <dgm:pt modelId="{E9D9B4FF-CF49-4B39-9F18-74B436F0274F}" type="sibTrans" cxnId="{C3160BC6-66C9-408D-9750-294614089B9F}">
      <dgm:prSet/>
      <dgm:spPr>
        <a:xfrm>
          <a:off x="1845935"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3924D15-3B8E-41D5-AF1E-F12BDAD0C412}">
      <dgm:prSet phldrT="[Text]" custT="1"/>
      <dgm:spPr>
        <a:xfrm>
          <a:off x="2229576"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izračun ocenjene vrednosti in sklep o začetku </a:t>
          </a:r>
          <a:r>
            <a:rPr lang="sl-SI" sz="1600" dirty="0" smtClean="0">
              <a:solidFill>
                <a:sysClr val="window" lastClr="FFFFFF"/>
              </a:solidFill>
              <a:latin typeface="Arial" pitchFamily="34" charset="0"/>
              <a:ea typeface="+mn-ea"/>
              <a:cs typeface="Arial" pitchFamily="34" charset="0"/>
            </a:rPr>
            <a:t>(</a:t>
          </a:r>
          <a:r>
            <a:rPr lang="sl-SI" sz="1600" dirty="0">
              <a:solidFill>
                <a:sysClr val="window" lastClr="FFFFFF"/>
              </a:solidFill>
              <a:latin typeface="Arial" pitchFamily="34" charset="0"/>
              <a:ea typeface="+mn-ea"/>
              <a:cs typeface="Arial" pitchFamily="34" charset="0"/>
            </a:rPr>
            <a:t>14. člen in 70. člen ZJN-2)</a:t>
          </a:r>
        </a:p>
      </dgm:t>
    </dgm:pt>
    <dgm:pt modelId="{2F8C0D25-7816-43C2-AEDF-2EDC612D58F0}" type="parTrans" cxnId="{127F12D2-61DE-4E13-8761-019697F2237C}">
      <dgm:prSet/>
      <dgm:spPr/>
      <dgm:t>
        <a:bodyPr/>
        <a:lstStyle/>
        <a:p>
          <a:endParaRPr lang="sl-SI"/>
        </a:p>
      </dgm:t>
    </dgm:pt>
    <dgm:pt modelId="{C5CF33B7-5554-4394-9AC1-EB58AA9BAF9B}" type="sibTrans" cxnId="{127F12D2-61DE-4E13-8761-019697F2237C}">
      <dgm:prSet/>
      <dgm:spPr>
        <a:xfrm>
          <a:off x="3567400"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595D8FD-7D32-47C5-9A6F-ABFF6D246A16}">
      <dgm:prSet phldrT="[Text]" custT="1"/>
      <dgm:spPr>
        <a:xfrm>
          <a:off x="395104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priprava </a:t>
          </a:r>
          <a:r>
            <a:rPr lang="sl-SI" sz="1600" b="0" dirty="0" smtClean="0">
              <a:solidFill>
                <a:schemeClr val="bg1"/>
              </a:solidFill>
              <a:latin typeface="Arial" pitchFamily="34" charset="0"/>
              <a:ea typeface="+mn-ea"/>
              <a:cs typeface="Arial" pitchFamily="34" charset="0"/>
            </a:rPr>
            <a:t>RD </a:t>
          </a:r>
          <a:r>
            <a:rPr lang="sl-SI" sz="1600" b="0" dirty="0">
              <a:solidFill>
                <a:schemeClr val="bg1"/>
              </a:solidFill>
              <a:latin typeface="Arial" pitchFamily="34" charset="0"/>
              <a:ea typeface="+mn-ea"/>
              <a:cs typeface="Arial" pitchFamily="34" charset="0"/>
            </a:rPr>
            <a:t>(71. člen ZJN-2)</a:t>
          </a:r>
        </a:p>
      </dgm:t>
    </dgm:pt>
    <dgm:pt modelId="{6FA354B2-1C03-438B-B680-479BC9CA4962}" type="parTrans" cxnId="{28ACD66C-2930-4BAA-B94C-7E0205C8E079}">
      <dgm:prSet/>
      <dgm:spPr/>
      <dgm:t>
        <a:bodyPr/>
        <a:lstStyle/>
        <a:p>
          <a:endParaRPr lang="sl-SI"/>
        </a:p>
      </dgm:t>
    </dgm:pt>
    <dgm:pt modelId="{93D8854B-FD63-4056-8D61-00AC0F5C829F}" type="sibTrans" cxnId="{28ACD66C-2930-4BAA-B94C-7E0205C8E079}">
      <dgm:prSet/>
      <dgm:spPr>
        <a:xfrm rot="5400000">
          <a:off x="4435510" y="825540"/>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9055C322-FB0D-4E7F-95BC-298D8254F429}">
      <dgm:prSet phldrT="[Text]" custT="1"/>
      <dgm:spPr>
        <a:xfrm>
          <a:off x="3951041"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smtClean="0">
              <a:solidFill>
                <a:schemeClr val="bg1"/>
              </a:solidFill>
              <a:latin typeface="Arial" pitchFamily="34" charset="0"/>
              <a:ea typeface="+mn-ea"/>
              <a:cs typeface="Arial" pitchFamily="34" charset="0"/>
            </a:rPr>
            <a:t>objava obvestila o </a:t>
          </a:r>
          <a:r>
            <a:rPr lang="sl-SI" sz="1600" b="0" dirty="0">
              <a:solidFill>
                <a:schemeClr val="bg1"/>
              </a:solidFill>
              <a:latin typeface="Arial" pitchFamily="34" charset="0"/>
              <a:ea typeface="+mn-ea"/>
              <a:cs typeface="Arial" pitchFamily="34" charset="0"/>
            </a:rPr>
            <a:t>javnem naročilu (57. </a:t>
          </a:r>
          <a:r>
            <a:rPr lang="sl-SI" sz="1600" b="0" dirty="0" smtClean="0">
              <a:solidFill>
                <a:schemeClr val="bg1"/>
              </a:solidFill>
              <a:latin typeface="Arial" pitchFamily="34" charset="0"/>
              <a:ea typeface="+mn-ea"/>
              <a:cs typeface="Arial" pitchFamily="34" charset="0"/>
            </a:rPr>
            <a:t>in </a:t>
          </a:r>
          <a:r>
            <a:rPr lang="sl-SI" sz="1600" b="0" dirty="0">
              <a:solidFill>
                <a:schemeClr val="bg1"/>
              </a:solidFill>
              <a:latin typeface="Arial" pitchFamily="34" charset="0"/>
              <a:ea typeface="+mn-ea"/>
              <a:cs typeface="Arial" pitchFamily="34" charset="0"/>
            </a:rPr>
            <a:t>72. člen ZJN-2)</a:t>
          </a:r>
        </a:p>
      </dgm:t>
    </dgm:pt>
    <dgm:pt modelId="{0BD37200-D5A8-4895-848D-670996AE5CC0}" type="parTrans" cxnId="{F87144E0-8EC5-47E2-B0BB-3DA3AEE1559D}">
      <dgm:prSet/>
      <dgm:spPr/>
      <dgm:t>
        <a:bodyPr/>
        <a:lstStyle/>
        <a:p>
          <a:endParaRPr lang="sl-SI"/>
        </a:p>
      </dgm:t>
    </dgm:pt>
    <dgm:pt modelId="{48F4ABDA-9C5C-42EA-9F5B-1A734E66C350}" type="sibTrans" cxnId="{F87144E0-8EC5-47E2-B0BB-3DA3AEE1559D}">
      <dgm:prSet/>
      <dgm:spPr>
        <a:xfrm rot="10800000">
          <a:off x="3582156"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4BB65297-81BB-4BD8-97B0-4BAB15E1A0FF}">
      <dgm:prSet phldrT="[Text]" custT="1"/>
      <dgm:spPr>
        <a:xfrm>
          <a:off x="2027205" y="1231314"/>
          <a:ext cx="1431988"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predložitev in odpiranje ponudb (73 člen, 75. in 76. </a:t>
          </a:r>
          <a:r>
            <a:rPr lang="sl-SI" sz="1600" b="0" dirty="0" smtClean="0">
              <a:solidFill>
                <a:schemeClr val="bg1"/>
              </a:solidFill>
              <a:latin typeface="Arial" pitchFamily="34" charset="0"/>
              <a:ea typeface="+mn-ea"/>
              <a:cs typeface="Arial" pitchFamily="34" charset="0"/>
            </a:rPr>
            <a:t>člen ZJN-2)</a:t>
          </a:r>
          <a:endParaRPr lang="sl-SI" sz="1600" b="0" dirty="0">
            <a:solidFill>
              <a:schemeClr val="bg1"/>
            </a:solidFill>
            <a:latin typeface="Arial" pitchFamily="34" charset="0"/>
            <a:ea typeface="+mn-ea"/>
            <a:cs typeface="Arial" pitchFamily="34" charset="0"/>
          </a:endParaRPr>
        </a:p>
      </dgm:t>
    </dgm:pt>
    <dgm:pt modelId="{2EA33D65-D976-4872-8FFF-ED2257ECA210}" type="parTrans" cxnId="{F41E72EF-0807-416C-8011-1397FB23C01B}">
      <dgm:prSet/>
      <dgm:spPr/>
      <dgm:t>
        <a:bodyPr/>
        <a:lstStyle/>
        <a:p>
          <a:endParaRPr lang="sl-SI"/>
        </a:p>
      </dgm:t>
    </dgm:pt>
    <dgm:pt modelId="{890E1247-D322-4B0A-98E5-260C6624F61F}" type="sibTrans" cxnId="{F41E72EF-0807-416C-8011-1397FB23C01B}">
      <dgm:prSet/>
      <dgm:spPr>
        <a:xfrm rot="10800000">
          <a:off x="1658320"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6A9F2EF-DC2C-4E49-BB36-EC240551DC0B}">
      <dgm:prSet phldrT="[Text]" custT="1"/>
      <dgm:spPr>
        <a:xfrm>
          <a:off x="305740"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tx2"/>
              </a:solidFill>
              <a:latin typeface="Arial" pitchFamily="34" charset="0"/>
              <a:ea typeface="+mn-ea"/>
              <a:cs typeface="Arial" pitchFamily="34" charset="0"/>
            </a:rPr>
            <a:t>pregled in ocenjevanje ponudb (41. člen in 77. </a:t>
          </a:r>
          <a:r>
            <a:rPr lang="sl-SI" sz="1600" b="0" dirty="0" smtClean="0">
              <a:solidFill>
                <a:schemeClr val="tx2"/>
              </a:solidFill>
              <a:latin typeface="Arial" pitchFamily="34" charset="0"/>
              <a:ea typeface="+mn-ea"/>
              <a:cs typeface="Arial" pitchFamily="34" charset="0"/>
            </a:rPr>
            <a:t>člen ZJN-2)</a:t>
          </a:r>
          <a:endParaRPr lang="sl-SI" sz="1600" b="0" dirty="0">
            <a:solidFill>
              <a:schemeClr val="tx2"/>
            </a:solidFill>
            <a:latin typeface="Arial" pitchFamily="34" charset="0"/>
            <a:ea typeface="+mn-ea"/>
            <a:cs typeface="Arial" pitchFamily="34" charset="0"/>
          </a:endParaRPr>
        </a:p>
      </dgm:t>
    </dgm:pt>
    <dgm:pt modelId="{1CECB09E-E20C-4866-ADF5-8F6446FCB840}" type="parTrans" cxnId="{1927A92C-4959-4E44-9B19-7BAA1774B48E}">
      <dgm:prSet/>
      <dgm:spPr/>
      <dgm:t>
        <a:bodyPr/>
        <a:lstStyle/>
        <a:p>
          <a:endParaRPr lang="sl-SI"/>
        </a:p>
      </dgm:t>
    </dgm:pt>
    <dgm:pt modelId="{1F64038F-C16C-4A0E-AFBF-119FFFE69282}" type="sibTrans" cxnId="{1927A92C-4959-4E44-9B19-7BAA1774B48E}">
      <dgm:prSet/>
      <dgm:spPr>
        <a:xfrm rot="5400000">
          <a:off x="790210" y="2055158"/>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807948B-D0B9-4E22-A6C3-AA00F63D7E28}">
      <dgm:prSet phldrT="[Text]" custT="1"/>
      <dgm:spPr>
        <a:xfrm>
          <a:off x="305740"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odločitev o oddaji naročila (79. člen)</a:t>
          </a:r>
        </a:p>
      </dgm:t>
    </dgm:pt>
    <dgm:pt modelId="{3D4BD1BA-F530-487B-B2A2-3FAA310B3364}" type="parTrans" cxnId="{44470ACF-2D40-46A1-ABCF-F4F41878E82B}">
      <dgm:prSet/>
      <dgm:spPr/>
      <dgm:t>
        <a:bodyPr/>
        <a:lstStyle/>
        <a:p>
          <a:endParaRPr lang="sl-SI"/>
        </a:p>
      </dgm:t>
    </dgm:pt>
    <dgm:pt modelId="{C4420F47-8E81-4732-BA43-5913D9C43001}" type="sibTrans" cxnId="{44470ACF-2D40-46A1-ABCF-F4F41878E82B}">
      <dgm:prSet/>
      <dgm:spPr>
        <a:xfrm>
          <a:off x="1643564" y="2677345"/>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8D4C7FD-1281-419E-8C4E-DACD4B2AD8AC}">
      <dgm:prSet phldrT="[Text]" custT="1"/>
      <dgm:spPr>
        <a:xfrm>
          <a:off x="2027205"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objava obvestila o oddaji naročila</a:t>
          </a:r>
        </a:p>
      </dgm:t>
    </dgm:pt>
    <dgm:pt modelId="{9BBF86C4-0285-4A6A-B5B7-78FA862C3D4B}" type="parTrans" cxnId="{63833FB7-3728-4FFC-8762-1CBC8D30C872}">
      <dgm:prSet/>
      <dgm:spPr/>
      <dgm:t>
        <a:bodyPr/>
        <a:lstStyle/>
        <a:p>
          <a:endParaRPr lang="sl-SI"/>
        </a:p>
      </dgm:t>
    </dgm:pt>
    <dgm:pt modelId="{FCA9E710-843F-4BAB-881B-109DD7C9361A}" type="sibTrans" cxnId="{63833FB7-3728-4FFC-8762-1CBC8D30C872}">
      <dgm:prSet/>
      <dgm:spPr/>
      <dgm:t>
        <a:bodyPr/>
        <a:lstStyle/>
        <a:p>
          <a:endParaRPr lang="sl-SI"/>
        </a:p>
      </dgm:t>
    </dgm:pt>
    <dgm:pt modelId="{3F75EF3C-C6C4-4DE1-8185-A6B38605637D}" type="pres">
      <dgm:prSet presAssocID="{E2D449B6-33FF-4E5E-9802-4EDE5BE0E2FA}" presName="diagram" presStyleCnt="0">
        <dgm:presLayoutVars>
          <dgm:dir/>
          <dgm:resizeHandles val="exact"/>
        </dgm:presLayoutVars>
      </dgm:prSet>
      <dgm:spPr/>
    </dgm:pt>
    <dgm:pt modelId="{CF57E4D1-B82B-4FC4-9D71-FFAFDACC7578}" type="pres">
      <dgm:prSet presAssocID="{B02F9257-3C9E-46C3-91B6-2F8C6FA342DE}" presName="node" presStyleLbl="node1" presStyleIdx="0" presStyleCnt="8" custScaleX="152672" custScaleY="342607" custLinFactY="-8259"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9CE62DF4-A5B9-4A34-AD70-4C8B2AB4D33E}" type="pres">
      <dgm:prSet presAssocID="{E9D9B4FF-CF49-4B39-9F18-74B436F0274F}" presName="sibTrans" presStyleLbl="sibTrans2D1" presStyleIdx="0" presStyleCnt="7"/>
      <dgm:spPr>
        <a:prstGeom prst="rightArrow">
          <a:avLst>
            <a:gd name="adj1" fmla="val 60000"/>
            <a:gd name="adj2" fmla="val 50000"/>
          </a:avLst>
        </a:prstGeom>
      </dgm:spPr>
      <dgm:t>
        <a:bodyPr/>
        <a:lstStyle/>
        <a:p>
          <a:endParaRPr lang="sl-SI"/>
        </a:p>
      </dgm:t>
    </dgm:pt>
    <dgm:pt modelId="{31FEA37C-A922-4E97-8CB1-A00277002325}" type="pres">
      <dgm:prSet presAssocID="{E9D9B4FF-CF49-4B39-9F18-74B436F0274F}" presName="connectorText" presStyleLbl="sibTrans2D1" presStyleIdx="0" presStyleCnt="7"/>
      <dgm:spPr/>
      <dgm:t>
        <a:bodyPr/>
        <a:lstStyle/>
        <a:p>
          <a:endParaRPr lang="sl-SI"/>
        </a:p>
      </dgm:t>
    </dgm:pt>
    <dgm:pt modelId="{BCEFB846-4E5D-4E04-A9FD-A3C06894C0F7}" type="pres">
      <dgm:prSet presAssocID="{73924D15-3B8E-41D5-AF1E-F12BDAD0C412}" presName="node" presStyleLbl="node1" presStyleIdx="1" presStyleCnt="8" custScaleX="281946" custScaleY="300823" custLinFactY="-29151" custLinFactNeighborX="-1139" custLinFactNeighborY="-100000">
        <dgm:presLayoutVars>
          <dgm:bulletEnabled val="1"/>
        </dgm:presLayoutVars>
      </dgm:prSet>
      <dgm:spPr>
        <a:prstGeom prst="roundRect">
          <a:avLst>
            <a:gd name="adj" fmla="val 10000"/>
          </a:avLst>
        </a:prstGeom>
      </dgm:spPr>
      <dgm:t>
        <a:bodyPr/>
        <a:lstStyle/>
        <a:p>
          <a:endParaRPr lang="sl-SI"/>
        </a:p>
      </dgm:t>
    </dgm:pt>
    <dgm:pt modelId="{C7CEDE4A-7FDF-42E4-AF1B-64C54694BBA2}" type="pres">
      <dgm:prSet presAssocID="{C5CF33B7-5554-4394-9AC1-EB58AA9BAF9B}" presName="sibTrans" presStyleLbl="sibTrans2D1" presStyleIdx="1" presStyleCnt="7"/>
      <dgm:spPr>
        <a:prstGeom prst="rightArrow">
          <a:avLst>
            <a:gd name="adj1" fmla="val 60000"/>
            <a:gd name="adj2" fmla="val 50000"/>
          </a:avLst>
        </a:prstGeom>
      </dgm:spPr>
      <dgm:t>
        <a:bodyPr/>
        <a:lstStyle/>
        <a:p>
          <a:endParaRPr lang="sl-SI"/>
        </a:p>
      </dgm:t>
    </dgm:pt>
    <dgm:pt modelId="{900B9820-88A2-4D59-ABEB-60832985637D}" type="pres">
      <dgm:prSet presAssocID="{C5CF33B7-5554-4394-9AC1-EB58AA9BAF9B}" presName="connectorText" presStyleLbl="sibTrans2D1" presStyleIdx="1" presStyleCnt="7"/>
      <dgm:spPr/>
      <dgm:t>
        <a:bodyPr/>
        <a:lstStyle/>
        <a:p>
          <a:endParaRPr lang="sl-SI"/>
        </a:p>
      </dgm:t>
    </dgm:pt>
    <dgm:pt modelId="{F6160039-9E80-4821-A313-0DA003C81FAF}" type="pres">
      <dgm:prSet presAssocID="{3595D8FD-7D32-47C5-9A6F-ABFF6D246A16}" presName="node" presStyleLbl="node1" presStyleIdx="2" presStyleCnt="8" custScaleX="172908" custScaleY="300823" custLinFactY="-42446" custLinFactNeighborX="-2279" custLinFactNeighborY="-100000">
        <dgm:presLayoutVars>
          <dgm:bulletEnabled val="1"/>
        </dgm:presLayoutVars>
      </dgm:prSet>
      <dgm:spPr>
        <a:prstGeom prst="roundRect">
          <a:avLst>
            <a:gd name="adj" fmla="val 10000"/>
          </a:avLst>
        </a:prstGeom>
      </dgm:spPr>
      <dgm:t>
        <a:bodyPr/>
        <a:lstStyle/>
        <a:p>
          <a:endParaRPr lang="sl-SI"/>
        </a:p>
      </dgm:t>
    </dgm:pt>
    <dgm:pt modelId="{5BC07EC1-A6A7-43CE-ABE8-5A858DBA180D}" type="pres">
      <dgm:prSet presAssocID="{93D8854B-FD63-4056-8D61-00AC0F5C829F}" presName="sibTrans" presStyleLbl="sibTrans2D1" presStyleIdx="2" presStyleCnt="7"/>
      <dgm:spPr>
        <a:prstGeom prst="rightArrow">
          <a:avLst>
            <a:gd name="adj1" fmla="val 60000"/>
            <a:gd name="adj2" fmla="val 50000"/>
          </a:avLst>
        </a:prstGeom>
      </dgm:spPr>
      <dgm:t>
        <a:bodyPr/>
        <a:lstStyle/>
        <a:p>
          <a:endParaRPr lang="sl-SI"/>
        </a:p>
      </dgm:t>
    </dgm:pt>
    <dgm:pt modelId="{D83217E1-6CD5-42F9-BBFE-F990934EE85A}" type="pres">
      <dgm:prSet presAssocID="{93D8854B-FD63-4056-8D61-00AC0F5C829F}" presName="connectorText" presStyleLbl="sibTrans2D1" presStyleIdx="2" presStyleCnt="7"/>
      <dgm:spPr/>
      <dgm:t>
        <a:bodyPr/>
        <a:lstStyle/>
        <a:p>
          <a:endParaRPr lang="sl-SI"/>
        </a:p>
      </dgm:t>
    </dgm:pt>
    <dgm:pt modelId="{26D203ED-25DB-44FE-ADCD-ED5F988CC6A8}" type="pres">
      <dgm:prSet presAssocID="{9055C322-FB0D-4E7F-95BC-298D8254F429}" presName="node" presStyleLbl="node1" presStyleIdx="3" presStyleCnt="8" custScaleX="219368" custScaleY="436098" custLinFactY="-13007"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8666C4E9-56D8-4FBB-960D-FC3C63DD1FE4}" type="pres">
      <dgm:prSet presAssocID="{48F4ABDA-9C5C-42EA-9F5B-1A734E66C350}" presName="sibTrans" presStyleLbl="sibTrans2D1" presStyleIdx="3" presStyleCnt="7"/>
      <dgm:spPr>
        <a:prstGeom prst="rightArrow">
          <a:avLst>
            <a:gd name="adj1" fmla="val 60000"/>
            <a:gd name="adj2" fmla="val 50000"/>
          </a:avLst>
        </a:prstGeom>
      </dgm:spPr>
      <dgm:t>
        <a:bodyPr/>
        <a:lstStyle/>
        <a:p>
          <a:endParaRPr lang="sl-SI"/>
        </a:p>
      </dgm:t>
    </dgm:pt>
    <dgm:pt modelId="{FAE8FCDA-CC51-46D2-B116-37ACF6109B16}" type="pres">
      <dgm:prSet presAssocID="{48F4ABDA-9C5C-42EA-9F5B-1A734E66C350}" presName="connectorText" presStyleLbl="sibTrans2D1" presStyleIdx="3" presStyleCnt="7"/>
      <dgm:spPr/>
      <dgm:t>
        <a:bodyPr/>
        <a:lstStyle/>
        <a:p>
          <a:endParaRPr lang="sl-SI"/>
        </a:p>
      </dgm:t>
    </dgm:pt>
    <dgm:pt modelId="{820F2D7B-FF9C-43FC-9366-8794FFF102DD}" type="pres">
      <dgm:prSet presAssocID="{4BB65297-81BB-4BD8-97B0-4BAB15E1A0FF}" presName="node" presStyleLbl="node1" presStyleIdx="4" presStyleCnt="8" custScaleX="190233" custScaleY="328998">
        <dgm:presLayoutVars>
          <dgm:bulletEnabled val="1"/>
        </dgm:presLayoutVars>
      </dgm:prSet>
      <dgm:spPr>
        <a:prstGeom prst="roundRect">
          <a:avLst>
            <a:gd name="adj" fmla="val 10000"/>
          </a:avLst>
        </a:prstGeom>
      </dgm:spPr>
      <dgm:t>
        <a:bodyPr/>
        <a:lstStyle/>
        <a:p>
          <a:endParaRPr lang="sl-SI"/>
        </a:p>
      </dgm:t>
    </dgm:pt>
    <dgm:pt modelId="{63968385-785F-4C1E-8BF1-80EA3087501C}" type="pres">
      <dgm:prSet presAssocID="{890E1247-D322-4B0A-98E5-260C6624F61F}" presName="sibTrans" presStyleLbl="sibTrans2D1" presStyleIdx="4" presStyleCnt="7"/>
      <dgm:spPr>
        <a:prstGeom prst="rightArrow">
          <a:avLst>
            <a:gd name="adj1" fmla="val 60000"/>
            <a:gd name="adj2" fmla="val 50000"/>
          </a:avLst>
        </a:prstGeom>
      </dgm:spPr>
      <dgm:t>
        <a:bodyPr/>
        <a:lstStyle/>
        <a:p>
          <a:endParaRPr lang="sl-SI"/>
        </a:p>
      </dgm:t>
    </dgm:pt>
    <dgm:pt modelId="{6751575E-F17E-4521-8F71-05A80037DC57}" type="pres">
      <dgm:prSet presAssocID="{890E1247-D322-4B0A-98E5-260C6624F61F}" presName="connectorText" presStyleLbl="sibTrans2D1" presStyleIdx="4" presStyleCnt="7"/>
      <dgm:spPr/>
      <dgm:t>
        <a:bodyPr/>
        <a:lstStyle/>
        <a:p>
          <a:endParaRPr lang="sl-SI"/>
        </a:p>
      </dgm:t>
    </dgm:pt>
    <dgm:pt modelId="{A97F5D6D-131A-4070-BF7A-1726378AC798}" type="pres">
      <dgm:prSet presAssocID="{36A9F2EF-DC2C-4E49-BB36-EC240551DC0B}" presName="node" presStyleLbl="node1" presStyleIdx="5" presStyleCnt="8" custScaleX="188029" custScaleY="360411">
        <dgm:presLayoutVars>
          <dgm:bulletEnabled val="1"/>
        </dgm:presLayoutVars>
      </dgm:prSet>
      <dgm:spPr>
        <a:prstGeom prst="roundRect">
          <a:avLst>
            <a:gd name="adj" fmla="val 10000"/>
          </a:avLst>
        </a:prstGeom>
      </dgm:spPr>
      <dgm:t>
        <a:bodyPr/>
        <a:lstStyle/>
        <a:p>
          <a:endParaRPr lang="sl-SI"/>
        </a:p>
      </dgm:t>
    </dgm:pt>
    <dgm:pt modelId="{C3777511-1ED3-47A6-A9CA-D1ADCC21F550}" type="pres">
      <dgm:prSet presAssocID="{1F64038F-C16C-4A0E-AFBF-119FFFE69282}" presName="sibTrans" presStyleLbl="sibTrans2D1" presStyleIdx="5" presStyleCnt="7"/>
      <dgm:spPr>
        <a:prstGeom prst="rightArrow">
          <a:avLst>
            <a:gd name="adj1" fmla="val 60000"/>
            <a:gd name="adj2" fmla="val 50000"/>
          </a:avLst>
        </a:prstGeom>
      </dgm:spPr>
      <dgm:t>
        <a:bodyPr/>
        <a:lstStyle/>
        <a:p>
          <a:endParaRPr lang="sl-SI"/>
        </a:p>
      </dgm:t>
    </dgm:pt>
    <dgm:pt modelId="{5B3D4C9C-3944-4D6C-A15F-77E3D4C27767}" type="pres">
      <dgm:prSet presAssocID="{1F64038F-C16C-4A0E-AFBF-119FFFE69282}" presName="connectorText" presStyleLbl="sibTrans2D1" presStyleIdx="5" presStyleCnt="7"/>
      <dgm:spPr/>
      <dgm:t>
        <a:bodyPr/>
        <a:lstStyle/>
        <a:p>
          <a:endParaRPr lang="sl-SI"/>
        </a:p>
      </dgm:t>
    </dgm:pt>
    <dgm:pt modelId="{5CA4A544-13D7-4F8E-A0B5-2ADC7D63F27F}" type="pres">
      <dgm:prSet presAssocID="{7807948B-D0B9-4E22-A6C3-AA00F63D7E28}" presName="node" presStyleLbl="node1" presStyleIdx="6" presStyleCnt="8" custAng="0" custScaleX="201764" custScaleY="335780">
        <dgm:presLayoutVars>
          <dgm:bulletEnabled val="1"/>
        </dgm:presLayoutVars>
      </dgm:prSet>
      <dgm:spPr>
        <a:prstGeom prst="roundRect">
          <a:avLst>
            <a:gd name="adj" fmla="val 10000"/>
          </a:avLst>
        </a:prstGeom>
      </dgm:spPr>
      <dgm:t>
        <a:bodyPr/>
        <a:lstStyle/>
        <a:p>
          <a:endParaRPr lang="sl-SI"/>
        </a:p>
      </dgm:t>
    </dgm:pt>
    <dgm:pt modelId="{04C9C7EC-FE17-49DF-8871-0DE22F9EC105}" type="pres">
      <dgm:prSet presAssocID="{C4420F47-8E81-4732-BA43-5913D9C43001}" presName="sibTrans" presStyleLbl="sibTrans2D1" presStyleIdx="6" presStyleCnt="7"/>
      <dgm:spPr>
        <a:prstGeom prst="rightArrow">
          <a:avLst>
            <a:gd name="adj1" fmla="val 60000"/>
            <a:gd name="adj2" fmla="val 50000"/>
          </a:avLst>
        </a:prstGeom>
      </dgm:spPr>
      <dgm:t>
        <a:bodyPr/>
        <a:lstStyle/>
        <a:p>
          <a:endParaRPr lang="sl-SI"/>
        </a:p>
      </dgm:t>
    </dgm:pt>
    <dgm:pt modelId="{A258932A-9E86-4434-8E3A-01BACCF86416}" type="pres">
      <dgm:prSet presAssocID="{C4420F47-8E81-4732-BA43-5913D9C43001}" presName="connectorText" presStyleLbl="sibTrans2D1" presStyleIdx="6" presStyleCnt="7"/>
      <dgm:spPr/>
      <dgm:t>
        <a:bodyPr/>
        <a:lstStyle/>
        <a:p>
          <a:endParaRPr lang="sl-SI"/>
        </a:p>
      </dgm:t>
    </dgm:pt>
    <dgm:pt modelId="{5B76D4EB-2BB1-4B2E-9D43-AAC753D96799}" type="pres">
      <dgm:prSet presAssocID="{38D4C7FD-1281-419E-8C4E-DACD4B2AD8AC}" presName="node" presStyleLbl="node1" presStyleIdx="7" presStyleCnt="8" custScaleX="289113" custScaleY="300486">
        <dgm:presLayoutVars>
          <dgm:bulletEnabled val="1"/>
        </dgm:presLayoutVars>
      </dgm:prSet>
      <dgm:spPr>
        <a:prstGeom prst="roundRect">
          <a:avLst>
            <a:gd name="adj" fmla="val 10000"/>
          </a:avLst>
        </a:prstGeom>
      </dgm:spPr>
      <dgm:t>
        <a:bodyPr/>
        <a:lstStyle/>
        <a:p>
          <a:endParaRPr lang="sl-SI"/>
        </a:p>
      </dgm:t>
    </dgm:pt>
  </dgm:ptLst>
  <dgm:cxnLst>
    <dgm:cxn modelId="{7C1A27D4-33BE-4501-B7A0-3F82EA0A8305}" type="presOf" srcId="{7807948B-D0B9-4E22-A6C3-AA00F63D7E28}" destId="{5CA4A544-13D7-4F8E-A0B5-2ADC7D63F27F}" srcOrd="0" destOrd="0" presId="urn:microsoft.com/office/officeart/2005/8/layout/process5"/>
    <dgm:cxn modelId="{F41E72EF-0807-416C-8011-1397FB23C01B}" srcId="{E2D449B6-33FF-4E5E-9802-4EDE5BE0E2FA}" destId="{4BB65297-81BB-4BD8-97B0-4BAB15E1A0FF}" srcOrd="4" destOrd="0" parTransId="{2EA33D65-D976-4872-8FFF-ED2257ECA210}" sibTransId="{890E1247-D322-4B0A-98E5-260C6624F61F}"/>
    <dgm:cxn modelId="{3CCF1F6B-44A2-4312-B7E9-C82E4176EC62}" type="presOf" srcId="{93D8854B-FD63-4056-8D61-00AC0F5C829F}" destId="{D83217E1-6CD5-42F9-BBFE-F990934EE85A}" srcOrd="1" destOrd="0" presId="urn:microsoft.com/office/officeart/2005/8/layout/process5"/>
    <dgm:cxn modelId="{904E7F9C-775D-453C-9E1F-7C52B45814D0}" type="presOf" srcId="{E9D9B4FF-CF49-4B39-9F18-74B436F0274F}" destId="{9CE62DF4-A5B9-4A34-AD70-4C8B2AB4D33E}" srcOrd="0" destOrd="0" presId="urn:microsoft.com/office/officeart/2005/8/layout/process5"/>
    <dgm:cxn modelId="{1927A92C-4959-4E44-9B19-7BAA1774B48E}" srcId="{E2D449B6-33FF-4E5E-9802-4EDE5BE0E2FA}" destId="{36A9F2EF-DC2C-4E49-BB36-EC240551DC0B}" srcOrd="5" destOrd="0" parTransId="{1CECB09E-E20C-4866-ADF5-8F6446FCB840}" sibTransId="{1F64038F-C16C-4A0E-AFBF-119FFFE69282}"/>
    <dgm:cxn modelId="{28ACD66C-2930-4BAA-B94C-7E0205C8E079}" srcId="{E2D449B6-33FF-4E5E-9802-4EDE5BE0E2FA}" destId="{3595D8FD-7D32-47C5-9A6F-ABFF6D246A16}" srcOrd="2" destOrd="0" parTransId="{6FA354B2-1C03-438B-B680-479BC9CA4962}" sibTransId="{93D8854B-FD63-4056-8D61-00AC0F5C829F}"/>
    <dgm:cxn modelId="{6F86E286-AD97-4292-B03B-09E4B987493A}" type="presOf" srcId="{73924D15-3B8E-41D5-AF1E-F12BDAD0C412}" destId="{BCEFB846-4E5D-4E04-A9FD-A3C06894C0F7}" srcOrd="0" destOrd="0" presId="urn:microsoft.com/office/officeart/2005/8/layout/process5"/>
    <dgm:cxn modelId="{63833FB7-3728-4FFC-8762-1CBC8D30C872}" srcId="{E2D449B6-33FF-4E5E-9802-4EDE5BE0E2FA}" destId="{38D4C7FD-1281-419E-8C4E-DACD4B2AD8AC}" srcOrd="7" destOrd="0" parTransId="{9BBF86C4-0285-4A6A-B5B7-78FA862C3D4B}" sibTransId="{FCA9E710-843F-4BAB-881B-109DD7C9361A}"/>
    <dgm:cxn modelId="{F3B605D0-A680-47B9-B6D6-7EE39DDCAF9F}" type="presOf" srcId="{E2D449B6-33FF-4E5E-9802-4EDE5BE0E2FA}" destId="{3F75EF3C-C6C4-4DE1-8185-A6B38605637D}" srcOrd="0" destOrd="0" presId="urn:microsoft.com/office/officeart/2005/8/layout/process5"/>
    <dgm:cxn modelId="{53A57E93-A823-401C-B5EE-C142EEA82C64}" type="presOf" srcId="{890E1247-D322-4B0A-98E5-260C6624F61F}" destId="{63968385-785F-4C1E-8BF1-80EA3087501C}" srcOrd="0" destOrd="0" presId="urn:microsoft.com/office/officeart/2005/8/layout/process5"/>
    <dgm:cxn modelId="{D3BD24DD-37AD-4FAE-BF08-FB5628A650CA}" type="presOf" srcId="{38D4C7FD-1281-419E-8C4E-DACD4B2AD8AC}" destId="{5B76D4EB-2BB1-4B2E-9D43-AAC753D96799}" srcOrd="0" destOrd="0" presId="urn:microsoft.com/office/officeart/2005/8/layout/process5"/>
    <dgm:cxn modelId="{BDA3FA2C-4ECE-46B9-90E8-B96508A144E6}" type="presOf" srcId="{9055C322-FB0D-4E7F-95BC-298D8254F429}" destId="{26D203ED-25DB-44FE-ADCD-ED5F988CC6A8}" srcOrd="0" destOrd="0" presId="urn:microsoft.com/office/officeart/2005/8/layout/process5"/>
    <dgm:cxn modelId="{600A07A0-79D7-4EC5-8197-C1105487DB84}" type="presOf" srcId="{36A9F2EF-DC2C-4E49-BB36-EC240551DC0B}" destId="{A97F5D6D-131A-4070-BF7A-1726378AC798}" srcOrd="0" destOrd="0" presId="urn:microsoft.com/office/officeart/2005/8/layout/process5"/>
    <dgm:cxn modelId="{CF9F457B-63F7-41F7-B8FC-0436987D51E7}" type="presOf" srcId="{E9D9B4FF-CF49-4B39-9F18-74B436F0274F}" destId="{31FEA37C-A922-4E97-8CB1-A00277002325}" srcOrd="1" destOrd="0" presId="urn:microsoft.com/office/officeart/2005/8/layout/process5"/>
    <dgm:cxn modelId="{9199CC87-9D3B-4C3F-A568-D715322EE5B5}" type="presOf" srcId="{1F64038F-C16C-4A0E-AFBF-119FFFE69282}" destId="{C3777511-1ED3-47A6-A9CA-D1ADCC21F550}" srcOrd="0" destOrd="0" presId="urn:microsoft.com/office/officeart/2005/8/layout/process5"/>
    <dgm:cxn modelId="{C688F71A-F926-4285-8833-FB25CD5DA9B8}" type="presOf" srcId="{C5CF33B7-5554-4394-9AC1-EB58AA9BAF9B}" destId="{C7CEDE4A-7FDF-42E4-AF1B-64C54694BBA2}" srcOrd="0" destOrd="0" presId="urn:microsoft.com/office/officeart/2005/8/layout/process5"/>
    <dgm:cxn modelId="{86E7097F-1379-466E-B1D5-550603147628}" type="presOf" srcId="{1F64038F-C16C-4A0E-AFBF-119FFFE69282}" destId="{5B3D4C9C-3944-4D6C-A15F-77E3D4C27767}" srcOrd="1" destOrd="0" presId="urn:microsoft.com/office/officeart/2005/8/layout/process5"/>
    <dgm:cxn modelId="{44470ACF-2D40-46A1-ABCF-F4F41878E82B}" srcId="{E2D449B6-33FF-4E5E-9802-4EDE5BE0E2FA}" destId="{7807948B-D0B9-4E22-A6C3-AA00F63D7E28}" srcOrd="6" destOrd="0" parTransId="{3D4BD1BA-F530-487B-B2A2-3FAA310B3364}" sibTransId="{C4420F47-8E81-4732-BA43-5913D9C43001}"/>
    <dgm:cxn modelId="{B54F41D5-4A45-4526-BF7F-6D48E38F9E94}" type="presOf" srcId="{4BB65297-81BB-4BD8-97B0-4BAB15E1A0FF}" destId="{820F2D7B-FF9C-43FC-9366-8794FFF102DD}" srcOrd="0" destOrd="0" presId="urn:microsoft.com/office/officeart/2005/8/layout/process5"/>
    <dgm:cxn modelId="{3ED1FE5D-2F55-47A0-B0A7-73D27DEDBA5C}" type="presOf" srcId="{48F4ABDA-9C5C-42EA-9F5B-1A734E66C350}" destId="{8666C4E9-56D8-4FBB-960D-FC3C63DD1FE4}" srcOrd="0" destOrd="0" presId="urn:microsoft.com/office/officeart/2005/8/layout/process5"/>
    <dgm:cxn modelId="{90E9C34C-685B-45B6-9A2E-DB8A58D5D74C}" type="presOf" srcId="{93D8854B-FD63-4056-8D61-00AC0F5C829F}" destId="{5BC07EC1-A6A7-43CE-ABE8-5A858DBA180D}" srcOrd="0" destOrd="0" presId="urn:microsoft.com/office/officeart/2005/8/layout/process5"/>
    <dgm:cxn modelId="{C3160BC6-66C9-408D-9750-294614089B9F}" srcId="{E2D449B6-33FF-4E5E-9802-4EDE5BE0E2FA}" destId="{B02F9257-3C9E-46C3-91B6-2F8C6FA342DE}" srcOrd="0" destOrd="0" parTransId="{5C5E3B04-51A8-4308-B2DB-1CCA7AC09F49}" sibTransId="{E9D9B4FF-CF49-4B39-9F18-74B436F0274F}"/>
    <dgm:cxn modelId="{D0EFDE58-C00A-4F2D-A01D-B521375F37F1}" type="presOf" srcId="{B02F9257-3C9E-46C3-91B6-2F8C6FA342DE}" destId="{CF57E4D1-B82B-4FC4-9D71-FFAFDACC7578}" srcOrd="0" destOrd="0" presId="urn:microsoft.com/office/officeart/2005/8/layout/process5"/>
    <dgm:cxn modelId="{F87144E0-8EC5-47E2-B0BB-3DA3AEE1559D}" srcId="{E2D449B6-33FF-4E5E-9802-4EDE5BE0E2FA}" destId="{9055C322-FB0D-4E7F-95BC-298D8254F429}" srcOrd="3" destOrd="0" parTransId="{0BD37200-D5A8-4895-848D-670996AE5CC0}" sibTransId="{48F4ABDA-9C5C-42EA-9F5B-1A734E66C350}"/>
    <dgm:cxn modelId="{9AAAD38B-053C-4DB8-B751-1AFFEA72C8E6}" type="presOf" srcId="{48F4ABDA-9C5C-42EA-9F5B-1A734E66C350}" destId="{FAE8FCDA-CC51-46D2-B116-37ACF6109B16}" srcOrd="1" destOrd="0" presId="urn:microsoft.com/office/officeart/2005/8/layout/process5"/>
    <dgm:cxn modelId="{F9642F75-DA21-42AA-A591-95DCF0AC67BF}" type="presOf" srcId="{C5CF33B7-5554-4394-9AC1-EB58AA9BAF9B}" destId="{900B9820-88A2-4D59-ABEB-60832985637D}" srcOrd="1" destOrd="0" presId="urn:microsoft.com/office/officeart/2005/8/layout/process5"/>
    <dgm:cxn modelId="{338675B9-FC62-45DD-A5AE-8D36F5307FB4}" type="presOf" srcId="{C4420F47-8E81-4732-BA43-5913D9C43001}" destId="{A258932A-9E86-4434-8E3A-01BACCF86416}" srcOrd="1" destOrd="0" presId="urn:microsoft.com/office/officeart/2005/8/layout/process5"/>
    <dgm:cxn modelId="{A76C529B-B828-4C19-BE2A-4433F74F104E}" type="presOf" srcId="{C4420F47-8E81-4732-BA43-5913D9C43001}" destId="{04C9C7EC-FE17-49DF-8871-0DE22F9EC105}" srcOrd="0" destOrd="0" presId="urn:microsoft.com/office/officeart/2005/8/layout/process5"/>
    <dgm:cxn modelId="{D71498ED-20F7-4767-8805-4EB2E49AA2AE}" type="presOf" srcId="{890E1247-D322-4B0A-98E5-260C6624F61F}" destId="{6751575E-F17E-4521-8F71-05A80037DC57}" srcOrd="1" destOrd="0" presId="urn:microsoft.com/office/officeart/2005/8/layout/process5"/>
    <dgm:cxn modelId="{E18699C6-ABB6-4330-8015-87E93DF0A192}" type="presOf" srcId="{3595D8FD-7D32-47C5-9A6F-ABFF6D246A16}" destId="{F6160039-9E80-4821-A313-0DA003C81FAF}" srcOrd="0" destOrd="0" presId="urn:microsoft.com/office/officeart/2005/8/layout/process5"/>
    <dgm:cxn modelId="{127F12D2-61DE-4E13-8761-019697F2237C}" srcId="{E2D449B6-33FF-4E5E-9802-4EDE5BE0E2FA}" destId="{73924D15-3B8E-41D5-AF1E-F12BDAD0C412}" srcOrd="1" destOrd="0" parTransId="{2F8C0D25-7816-43C2-AEDF-2EDC612D58F0}" sibTransId="{C5CF33B7-5554-4394-9AC1-EB58AA9BAF9B}"/>
    <dgm:cxn modelId="{6A2A7D89-DAA0-4B28-9B23-26C46240F0BA}" type="presParOf" srcId="{3F75EF3C-C6C4-4DE1-8185-A6B38605637D}" destId="{CF57E4D1-B82B-4FC4-9D71-FFAFDACC7578}" srcOrd="0" destOrd="0" presId="urn:microsoft.com/office/officeart/2005/8/layout/process5"/>
    <dgm:cxn modelId="{88B94793-316F-4382-BCC9-DB56E5960207}" type="presParOf" srcId="{3F75EF3C-C6C4-4DE1-8185-A6B38605637D}" destId="{9CE62DF4-A5B9-4A34-AD70-4C8B2AB4D33E}" srcOrd="1" destOrd="0" presId="urn:microsoft.com/office/officeart/2005/8/layout/process5"/>
    <dgm:cxn modelId="{8DF98836-7D49-4D36-A5D1-2BA8D9CA708B}" type="presParOf" srcId="{9CE62DF4-A5B9-4A34-AD70-4C8B2AB4D33E}" destId="{31FEA37C-A922-4E97-8CB1-A00277002325}" srcOrd="0" destOrd="0" presId="urn:microsoft.com/office/officeart/2005/8/layout/process5"/>
    <dgm:cxn modelId="{547729D3-E197-4097-A6EE-BCA4CD238723}" type="presParOf" srcId="{3F75EF3C-C6C4-4DE1-8185-A6B38605637D}" destId="{BCEFB846-4E5D-4E04-A9FD-A3C06894C0F7}" srcOrd="2" destOrd="0" presId="urn:microsoft.com/office/officeart/2005/8/layout/process5"/>
    <dgm:cxn modelId="{0B5028FA-C1FA-4231-AAF4-0CBB91DF12BD}" type="presParOf" srcId="{3F75EF3C-C6C4-4DE1-8185-A6B38605637D}" destId="{C7CEDE4A-7FDF-42E4-AF1B-64C54694BBA2}" srcOrd="3" destOrd="0" presId="urn:microsoft.com/office/officeart/2005/8/layout/process5"/>
    <dgm:cxn modelId="{E9639D8B-4951-4088-BF0A-77F1B35DF57C}" type="presParOf" srcId="{C7CEDE4A-7FDF-42E4-AF1B-64C54694BBA2}" destId="{900B9820-88A2-4D59-ABEB-60832985637D}" srcOrd="0" destOrd="0" presId="urn:microsoft.com/office/officeart/2005/8/layout/process5"/>
    <dgm:cxn modelId="{98DA4D93-400F-4A54-B823-F6E25ABC8540}" type="presParOf" srcId="{3F75EF3C-C6C4-4DE1-8185-A6B38605637D}" destId="{F6160039-9E80-4821-A313-0DA003C81FAF}" srcOrd="4" destOrd="0" presId="urn:microsoft.com/office/officeart/2005/8/layout/process5"/>
    <dgm:cxn modelId="{4FD49BD8-2AF5-43CC-B026-5DE069929525}" type="presParOf" srcId="{3F75EF3C-C6C4-4DE1-8185-A6B38605637D}" destId="{5BC07EC1-A6A7-43CE-ABE8-5A858DBA180D}" srcOrd="5" destOrd="0" presId="urn:microsoft.com/office/officeart/2005/8/layout/process5"/>
    <dgm:cxn modelId="{50284C51-66C2-4827-BC93-20BC31A986C8}" type="presParOf" srcId="{5BC07EC1-A6A7-43CE-ABE8-5A858DBA180D}" destId="{D83217E1-6CD5-42F9-BBFE-F990934EE85A}" srcOrd="0" destOrd="0" presId="urn:microsoft.com/office/officeart/2005/8/layout/process5"/>
    <dgm:cxn modelId="{61F98122-131F-4F67-A58A-5F2D7E6DB790}" type="presParOf" srcId="{3F75EF3C-C6C4-4DE1-8185-A6B38605637D}" destId="{26D203ED-25DB-44FE-ADCD-ED5F988CC6A8}" srcOrd="6" destOrd="0" presId="urn:microsoft.com/office/officeart/2005/8/layout/process5"/>
    <dgm:cxn modelId="{06A84166-03B3-4248-8197-D66A796420F3}" type="presParOf" srcId="{3F75EF3C-C6C4-4DE1-8185-A6B38605637D}" destId="{8666C4E9-56D8-4FBB-960D-FC3C63DD1FE4}" srcOrd="7" destOrd="0" presId="urn:microsoft.com/office/officeart/2005/8/layout/process5"/>
    <dgm:cxn modelId="{FACE68D2-7814-4ACA-8203-4C84A8EED994}" type="presParOf" srcId="{8666C4E9-56D8-4FBB-960D-FC3C63DD1FE4}" destId="{FAE8FCDA-CC51-46D2-B116-37ACF6109B16}" srcOrd="0" destOrd="0" presId="urn:microsoft.com/office/officeart/2005/8/layout/process5"/>
    <dgm:cxn modelId="{A444BBAB-74EB-4F80-AF02-119E43B2A515}" type="presParOf" srcId="{3F75EF3C-C6C4-4DE1-8185-A6B38605637D}" destId="{820F2D7B-FF9C-43FC-9366-8794FFF102DD}" srcOrd="8" destOrd="0" presId="urn:microsoft.com/office/officeart/2005/8/layout/process5"/>
    <dgm:cxn modelId="{7340EE62-ED35-490B-ABA2-E6AF3D215C3C}" type="presParOf" srcId="{3F75EF3C-C6C4-4DE1-8185-A6B38605637D}" destId="{63968385-785F-4C1E-8BF1-80EA3087501C}" srcOrd="9" destOrd="0" presId="urn:microsoft.com/office/officeart/2005/8/layout/process5"/>
    <dgm:cxn modelId="{2D9947F6-907E-4550-B5F2-03DC38B51FCC}" type="presParOf" srcId="{63968385-785F-4C1E-8BF1-80EA3087501C}" destId="{6751575E-F17E-4521-8F71-05A80037DC57}" srcOrd="0" destOrd="0" presId="urn:microsoft.com/office/officeart/2005/8/layout/process5"/>
    <dgm:cxn modelId="{22B0E548-9321-4D18-A345-C8C90199301A}" type="presParOf" srcId="{3F75EF3C-C6C4-4DE1-8185-A6B38605637D}" destId="{A97F5D6D-131A-4070-BF7A-1726378AC798}" srcOrd="10" destOrd="0" presId="urn:microsoft.com/office/officeart/2005/8/layout/process5"/>
    <dgm:cxn modelId="{DF3F4A8B-C897-442B-A08C-0AAC360FABFC}" type="presParOf" srcId="{3F75EF3C-C6C4-4DE1-8185-A6B38605637D}" destId="{C3777511-1ED3-47A6-A9CA-D1ADCC21F550}" srcOrd="11" destOrd="0" presId="urn:microsoft.com/office/officeart/2005/8/layout/process5"/>
    <dgm:cxn modelId="{A6C37997-40FA-4C57-9438-27BE10F43221}" type="presParOf" srcId="{C3777511-1ED3-47A6-A9CA-D1ADCC21F550}" destId="{5B3D4C9C-3944-4D6C-A15F-77E3D4C27767}" srcOrd="0" destOrd="0" presId="urn:microsoft.com/office/officeart/2005/8/layout/process5"/>
    <dgm:cxn modelId="{6595254B-1A63-47ED-8204-AF6D6915E10A}" type="presParOf" srcId="{3F75EF3C-C6C4-4DE1-8185-A6B38605637D}" destId="{5CA4A544-13D7-4F8E-A0B5-2ADC7D63F27F}" srcOrd="12" destOrd="0" presId="urn:microsoft.com/office/officeart/2005/8/layout/process5"/>
    <dgm:cxn modelId="{E1E528BC-5CDA-418A-BEAF-F0EE8E2820DB}" type="presParOf" srcId="{3F75EF3C-C6C4-4DE1-8185-A6B38605637D}" destId="{04C9C7EC-FE17-49DF-8871-0DE22F9EC105}" srcOrd="13" destOrd="0" presId="urn:microsoft.com/office/officeart/2005/8/layout/process5"/>
    <dgm:cxn modelId="{15F07F42-8D04-47F6-9F35-26BF93EB8E68}" type="presParOf" srcId="{04C9C7EC-FE17-49DF-8871-0DE22F9EC105}" destId="{A258932A-9E86-4434-8E3A-01BACCF86416}" srcOrd="0" destOrd="0" presId="urn:microsoft.com/office/officeart/2005/8/layout/process5"/>
    <dgm:cxn modelId="{333D7AE0-B331-4B3B-8B05-BEC2C97E93FE}" type="presParOf" srcId="{3F75EF3C-C6C4-4DE1-8185-A6B38605637D}" destId="{5B76D4EB-2BB1-4B2E-9D43-AAC753D96799}"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2D449B6-33FF-4E5E-9802-4EDE5BE0E2FA}" type="doc">
      <dgm:prSet loTypeId="urn:microsoft.com/office/officeart/2005/8/layout/process5" loCatId="process" qsTypeId="urn:microsoft.com/office/officeart/2005/8/quickstyle/simple1" qsCatId="simple" csTypeId="urn:microsoft.com/office/officeart/2005/8/colors/accent1_2" csCatId="accent1" phldr="1"/>
      <dgm:spPr/>
    </dgm:pt>
    <dgm:pt modelId="{B02F9257-3C9E-46C3-91B6-2F8C6FA342DE}">
      <dgm:prSet phldrT="[Text]" custT="1"/>
      <dgm:spPr>
        <a:xfrm>
          <a:off x="50811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predhodno informativno obvestilo  (60. člen ZJN-2)</a:t>
          </a:r>
        </a:p>
      </dgm:t>
    </dgm:pt>
    <dgm:pt modelId="{5C5E3B04-51A8-4308-B2DB-1CCA7AC09F49}" type="parTrans" cxnId="{C3160BC6-66C9-408D-9750-294614089B9F}">
      <dgm:prSet/>
      <dgm:spPr/>
      <dgm:t>
        <a:bodyPr/>
        <a:lstStyle/>
        <a:p>
          <a:endParaRPr lang="sl-SI"/>
        </a:p>
      </dgm:t>
    </dgm:pt>
    <dgm:pt modelId="{E9D9B4FF-CF49-4B39-9F18-74B436F0274F}" type="sibTrans" cxnId="{C3160BC6-66C9-408D-9750-294614089B9F}">
      <dgm:prSet/>
      <dgm:spPr>
        <a:xfrm>
          <a:off x="1845935"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3924D15-3B8E-41D5-AF1E-F12BDAD0C412}">
      <dgm:prSet phldrT="[Text]" custT="1"/>
      <dgm:spPr>
        <a:xfrm>
          <a:off x="2229576"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izračun ocenjene vrednosti in sklep o začetku </a:t>
          </a:r>
          <a:r>
            <a:rPr lang="sl-SI" sz="1600" dirty="0" smtClean="0">
              <a:solidFill>
                <a:sysClr val="window" lastClr="FFFFFF"/>
              </a:solidFill>
              <a:latin typeface="Arial" pitchFamily="34" charset="0"/>
              <a:ea typeface="+mn-ea"/>
              <a:cs typeface="Arial" pitchFamily="34" charset="0"/>
            </a:rPr>
            <a:t>(</a:t>
          </a:r>
          <a:r>
            <a:rPr lang="sl-SI" sz="1600" dirty="0">
              <a:solidFill>
                <a:sysClr val="window" lastClr="FFFFFF"/>
              </a:solidFill>
              <a:latin typeface="Arial" pitchFamily="34" charset="0"/>
              <a:ea typeface="+mn-ea"/>
              <a:cs typeface="Arial" pitchFamily="34" charset="0"/>
            </a:rPr>
            <a:t>14. člen in 70. člen ZJN-2)</a:t>
          </a:r>
        </a:p>
      </dgm:t>
    </dgm:pt>
    <dgm:pt modelId="{2F8C0D25-7816-43C2-AEDF-2EDC612D58F0}" type="parTrans" cxnId="{127F12D2-61DE-4E13-8761-019697F2237C}">
      <dgm:prSet/>
      <dgm:spPr/>
      <dgm:t>
        <a:bodyPr/>
        <a:lstStyle/>
        <a:p>
          <a:endParaRPr lang="sl-SI"/>
        </a:p>
      </dgm:t>
    </dgm:pt>
    <dgm:pt modelId="{C5CF33B7-5554-4394-9AC1-EB58AA9BAF9B}" type="sibTrans" cxnId="{127F12D2-61DE-4E13-8761-019697F2237C}">
      <dgm:prSet/>
      <dgm:spPr>
        <a:xfrm>
          <a:off x="3567400"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595D8FD-7D32-47C5-9A6F-ABFF6D246A16}">
      <dgm:prSet phldrT="[Text]" custT="1"/>
      <dgm:spPr>
        <a:xfrm>
          <a:off x="395104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priprava </a:t>
          </a:r>
          <a:r>
            <a:rPr lang="sl-SI" sz="1600" b="0" dirty="0" smtClean="0">
              <a:solidFill>
                <a:schemeClr val="bg1"/>
              </a:solidFill>
              <a:latin typeface="Arial" pitchFamily="34" charset="0"/>
              <a:ea typeface="+mn-ea"/>
              <a:cs typeface="Arial" pitchFamily="34" charset="0"/>
            </a:rPr>
            <a:t>RD </a:t>
          </a:r>
          <a:r>
            <a:rPr lang="sl-SI" sz="1600" b="0" dirty="0">
              <a:solidFill>
                <a:schemeClr val="bg1"/>
              </a:solidFill>
              <a:latin typeface="Arial" pitchFamily="34" charset="0"/>
              <a:ea typeface="+mn-ea"/>
              <a:cs typeface="Arial" pitchFamily="34" charset="0"/>
            </a:rPr>
            <a:t>(71. člen ZJN-2)</a:t>
          </a:r>
        </a:p>
      </dgm:t>
    </dgm:pt>
    <dgm:pt modelId="{6FA354B2-1C03-438B-B680-479BC9CA4962}" type="parTrans" cxnId="{28ACD66C-2930-4BAA-B94C-7E0205C8E079}">
      <dgm:prSet/>
      <dgm:spPr/>
      <dgm:t>
        <a:bodyPr/>
        <a:lstStyle/>
        <a:p>
          <a:endParaRPr lang="sl-SI"/>
        </a:p>
      </dgm:t>
    </dgm:pt>
    <dgm:pt modelId="{93D8854B-FD63-4056-8D61-00AC0F5C829F}" type="sibTrans" cxnId="{28ACD66C-2930-4BAA-B94C-7E0205C8E079}">
      <dgm:prSet/>
      <dgm:spPr>
        <a:xfrm rot="5400000">
          <a:off x="4435510" y="825540"/>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9055C322-FB0D-4E7F-95BC-298D8254F429}">
      <dgm:prSet phldrT="[Text]" custT="1"/>
      <dgm:spPr>
        <a:xfrm>
          <a:off x="3951041"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smtClean="0">
              <a:solidFill>
                <a:schemeClr val="bg1"/>
              </a:solidFill>
              <a:latin typeface="Arial" pitchFamily="34" charset="0"/>
              <a:ea typeface="+mn-ea"/>
              <a:cs typeface="Arial" pitchFamily="34" charset="0"/>
            </a:rPr>
            <a:t>objava obvestila o </a:t>
          </a:r>
          <a:r>
            <a:rPr lang="sl-SI" sz="1600" b="0" dirty="0">
              <a:solidFill>
                <a:schemeClr val="bg1"/>
              </a:solidFill>
              <a:latin typeface="Arial" pitchFamily="34" charset="0"/>
              <a:ea typeface="+mn-ea"/>
              <a:cs typeface="Arial" pitchFamily="34" charset="0"/>
            </a:rPr>
            <a:t>javnem naročilu (57. </a:t>
          </a:r>
          <a:r>
            <a:rPr lang="sl-SI" sz="1600" b="0" dirty="0" smtClean="0">
              <a:solidFill>
                <a:schemeClr val="bg1"/>
              </a:solidFill>
              <a:latin typeface="Arial" pitchFamily="34" charset="0"/>
              <a:ea typeface="+mn-ea"/>
              <a:cs typeface="Arial" pitchFamily="34" charset="0"/>
            </a:rPr>
            <a:t>in </a:t>
          </a:r>
          <a:r>
            <a:rPr lang="sl-SI" sz="1600" b="0" dirty="0">
              <a:solidFill>
                <a:schemeClr val="bg1"/>
              </a:solidFill>
              <a:latin typeface="Arial" pitchFamily="34" charset="0"/>
              <a:ea typeface="+mn-ea"/>
              <a:cs typeface="Arial" pitchFamily="34" charset="0"/>
            </a:rPr>
            <a:t>72. člen ZJN-2)</a:t>
          </a:r>
        </a:p>
      </dgm:t>
    </dgm:pt>
    <dgm:pt modelId="{0BD37200-D5A8-4895-848D-670996AE5CC0}" type="parTrans" cxnId="{F87144E0-8EC5-47E2-B0BB-3DA3AEE1559D}">
      <dgm:prSet/>
      <dgm:spPr/>
      <dgm:t>
        <a:bodyPr/>
        <a:lstStyle/>
        <a:p>
          <a:endParaRPr lang="sl-SI"/>
        </a:p>
      </dgm:t>
    </dgm:pt>
    <dgm:pt modelId="{48F4ABDA-9C5C-42EA-9F5B-1A734E66C350}" type="sibTrans" cxnId="{F87144E0-8EC5-47E2-B0BB-3DA3AEE1559D}">
      <dgm:prSet/>
      <dgm:spPr>
        <a:xfrm rot="10800000">
          <a:off x="3582156"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4BB65297-81BB-4BD8-97B0-4BAB15E1A0FF}">
      <dgm:prSet phldrT="[Text]" custT="1"/>
      <dgm:spPr>
        <a:xfrm>
          <a:off x="2027205" y="1231314"/>
          <a:ext cx="1431988"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predložitev in odpiranje ponudb (73 člen, 75. in 76. </a:t>
          </a:r>
          <a:r>
            <a:rPr lang="sl-SI" sz="1600" b="0" dirty="0" smtClean="0">
              <a:solidFill>
                <a:schemeClr val="bg1"/>
              </a:solidFill>
              <a:latin typeface="Arial" pitchFamily="34" charset="0"/>
              <a:ea typeface="+mn-ea"/>
              <a:cs typeface="Arial" pitchFamily="34" charset="0"/>
            </a:rPr>
            <a:t>člen ZJN-2)</a:t>
          </a:r>
          <a:endParaRPr lang="sl-SI" sz="1600" b="0" dirty="0">
            <a:solidFill>
              <a:schemeClr val="bg1"/>
            </a:solidFill>
            <a:latin typeface="Arial" pitchFamily="34" charset="0"/>
            <a:ea typeface="+mn-ea"/>
            <a:cs typeface="Arial" pitchFamily="34" charset="0"/>
          </a:endParaRPr>
        </a:p>
      </dgm:t>
    </dgm:pt>
    <dgm:pt modelId="{2EA33D65-D976-4872-8FFF-ED2257ECA210}" type="parTrans" cxnId="{F41E72EF-0807-416C-8011-1397FB23C01B}">
      <dgm:prSet/>
      <dgm:spPr/>
      <dgm:t>
        <a:bodyPr/>
        <a:lstStyle/>
        <a:p>
          <a:endParaRPr lang="sl-SI"/>
        </a:p>
      </dgm:t>
    </dgm:pt>
    <dgm:pt modelId="{890E1247-D322-4B0A-98E5-260C6624F61F}" type="sibTrans" cxnId="{F41E72EF-0807-416C-8011-1397FB23C01B}">
      <dgm:prSet/>
      <dgm:spPr>
        <a:xfrm rot="10800000">
          <a:off x="1658320"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6A9F2EF-DC2C-4E49-BB36-EC240551DC0B}">
      <dgm:prSet phldrT="[Text]" custT="1"/>
      <dgm:spPr>
        <a:xfrm>
          <a:off x="305740"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pregled in ocenjevanje ponudb (41. člen in 77. </a:t>
          </a:r>
          <a:r>
            <a:rPr lang="sl-SI" sz="1600" b="0" dirty="0" smtClean="0">
              <a:solidFill>
                <a:schemeClr val="bg1"/>
              </a:solidFill>
              <a:latin typeface="Arial" pitchFamily="34" charset="0"/>
              <a:ea typeface="+mn-ea"/>
              <a:cs typeface="Arial" pitchFamily="34" charset="0"/>
            </a:rPr>
            <a:t>člen ZJN-2)</a:t>
          </a:r>
          <a:endParaRPr lang="sl-SI" sz="1600" b="0" dirty="0">
            <a:solidFill>
              <a:schemeClr val="bg1"/>
            </a:solidFill>
            <a:latin typeface="Arial" pitchFamily="34" charset="0"/>
            <a:ea typeface="+mn-ea"/>
            <a:cs typeface="Arial" pitchFamily="34" charset="0"/>
          </a:endParaRPr>
        </a:p>
      </dgm:t>
    </dgm:pt>
    <dgm:pt modelId="{1CECB09E-E20C-4866-ADF5-8F6446FCB840}" type="parTrans" cxnId="{1927A92C-4959-4E44-9B19-7BAA1774B48E}">
      <dgm:prSet/>
      <dgm:spPr/>
      <dgm:t>
        <a:bodyPr/>
        <a:lstStyle/>
        <a:p>
          <a:endParaRPr lang="sl-SI"/>
        </a:p>
      </dgm:t>
    </dgm:pt>
    <dgm:pt modelId="{1F64038F-C16C-4A0E-AFBF-119FFFE69282}" type="sibTrans" cxnId="{1927A92C-4959-4E44-9B19-7BAA1774B48E}">
      <dgm:prSet/>
      <dgm:spPr>
        <a:xfrm rot="5400000">
          <a:off x="790210" y="2055158"/>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807948B-D0B9-4E22-A6C3-AA00F63D7E28}">
      <dgm:prSet phldrT="[Text]" custT="1"/>
      <dgm:spPr>
        <a:xfrm>
          <a:off x="305740"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tx2"/>
              </a:solidFill>
              <a:latin typeface="Arial" pitchFamily="34" charset="0"/>
              <a:ea typeface="+mn-ea"/>
              <a:cs typeface="Arial" pitchFamily="34" charset="0"/>
            </a:rPr>
            <a:t>odločitev o oddaji naročila (79. člen)</a:t>
          </a:r>
        </a:p>
      </dgm:t>
    </dgm:pt>
    <dgm:pt modelId="{3D4BD1BA-F530-487B-B2A2-3FAA310B3364}" type="parTrans" cxnId="{44470ACF-2D40-46A1-ABCF-F4F41878E82B}">
      <dgm:prSet/>
      <dgm:spPr/>
      <dgm:t>
        <a:bodyPr/>
        <a:lstStyle/>
        <a:p>
          <a:endParaRPr lang="sl-SI"/>
        </a:p>
      </dgm:t>
    </dgm:pt>
    <dgm:pt modelId="{C4420F47-8E81-4732-BA43-5913D9C43001}" type="sibTrans" cxnId="{44470ACF-2D40-46A1-ABCF-F4F41878E82B}">
      <dgm:prSet/>
      <dgm:spPr>
        <a:xfrm>
          <a:off x="1643564" y="2677345"/>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8D4C7FD-1281-419E-8C4E-DACD4B2AD8AC}">
      <dgm:prSet phldrT="[Text]" custT="1"/>
      <dgm:spPr>
        <a:xfrm>
          <a:off x="2027205"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objava obvestila o oddaji naročila</a:t>
          </a:r>
        </a:p>
      </dgm:t>
    </dgm:pt>
    <dgm:pt modelId="{9BBF86C4-0285-4A6A-B5B7-78FA862C3D4B}" type="parTrans" cxnId="{63833FB7-3728-4FFC-8762-1CBC8D30C872}">
      <dgm:prSet/>
      <dgm:spPr/>
      <dgm:t>
        <a:bodyPr/>
        <a:lstStyle/>
        <a:p>
          <a:endParaRPr lang="sl-SI"/>
        </a:p>
      </dgm:t>
    </dgm:pt>
    <dgm:pt modelId="{FCA9E710-843F-4BAB-881B-109DD7C9361A}" type="sibTrans" cxnId="{63833FB7-3728-4FFC-8762-1CBC8D30C872}">
      <dgm:prSet/>
      <dgm:spPr/>
      <dgm:t>
        <a:bodyPr/>
        <a:lstStyle/>
        <a:p>
          <a:endParaRPr lang="sl-SI"/>
        </a:p>
      </dgm:t>
    </dgm:pt>
    <dgm:pt modelId="{3F75EF3C-C6C4-4DE1-8185-A6B38605637D}" type="pres">
      <dgm:prSet presAssocID="{E2D449B6-33FF-4E5E-9802-4EDE5BE0E2FA}" presName="diagram" presStyleCnt="0">
        <dgm:presLayoutVars>
          <dgm:dir/>
          <dgm:resizeHandles val="exact"/>
        </dgm:presLayoutVars>
      </dgm:prSet>
      <dgm:spPr/>
    </dgm:pt>
    <dgm:pt modelId="{CF57E4D1-B82B-4FC4-9D71-FFAFDACC7578}" type="pres">
      <dgm:prSet presAssocID="{B02F9257-3C9E-46C3-91B6-2F8C6FA342DE}" presName="node" presStyleLbl="node1" presStyleIdx="0" presStyleCnt="8" custScaleX="152672" custScaleY="342607" custLinFactY="-8259"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9CE62DF4-A5B9-4A34-AD70-4C8B2AB4D33E}" type="pres">
      <dgm:prSet presAssocID="{E9D9B4FF-CF49-4B39-9F18-74B436F0274F}" presName="sibTrans" presStyleLbl="sibTrans2D1" presStyleIdx="0" presStyleCnt="7"/>
      <dgm:spPr>
        <a:prstGeom prst="rightArrow">
          <a:avLst>
            <a:gd name="adj1" fmla="val 60000"/>
            <a:gd name="adj2" fmla="val 50000"/>
          </a:avLst>
        </a:prstGeom>
      </dgm:spPr>
      <dgm:t>
        <a:bodyPr/>
        <a:lstStyle/>
        <a:p>
          <a:endParaRPr lang="sl-SI"/>
        </a:p>
      </dgm:t>
    </dgm:pt>
    <dgm:pt modelId="{31FEA37C-A922-4E97-8CB1-A00277002325}" type="pres">
      <dgm:prSet presAssocID="{E9D9B4FF-CF49-4B39-9F18-74B436F0274F}" presName="connectorText" presStyleLbl="sibTrans2D1" presStyleIdx="0" presStyleCnt="7"/>
      <dgm:spPr/>
      <dgm:t>
        <a:bodyPr/>
        <a:lstStyle/>
        <a:p>
          <a:endParaRPr lang="sl-SI"/>
        </a:p>
      </dgm:t>
    </dgm:pt>
    <dgm:pt modelId="{BCEFB846-4E5D-4E04-A9FD-A3C06894C0F7}" type="pres">
      <dgm:prSet presAssocID="{73924D15-3B8E-41D5-AF1E-F12BDAD0C412}" presName="node" presStyleLbl="node1" presStyleIdx="1" presStyleCnt="8" custScaleX="281946" custScaleY="300823" custLinFactY="-29151" custLinFactNeighborX="-1139" custLinFactNeighborY="-100000">
        <dgm:presLayoutVars>
          <dgm:bulletEnabled val="1"/>
        </dgm:presLayoutVars>
      </dgm:prSet>
      <dgm:spPr>
        <a:prstGeom prst="roundRect">
          <a:avLst>
            <a:gd name="adj" fmla="val 10000"/>
          </a:avLst>
        </a:prstGeom>
      </dgm:spPr>
      <dgm:t>
        <a:bodyPr/>
        <a:lstStyle/>
        <a:p>
          <a:endParaRPr lang="sl-SI"/>
        </a:p>
      </dgm:t>
    </dgm:pt>
    <dgm:pt modelId="{C7CEDE4A-7FDF-42E4-AF1B-64C54694BBA2}" type="pres">
      <dgm:prSet presAssocID="{C5CF33B7-5554-4394-9AC1-EB58AA9BAF9B}" presName="sibTrans" presStyleLbl="sibTrans2D1" presStyleIdx="1" presStyleCnt="7"/>
      <dgm:spPr>
        <a:prstGeom prst="rightArrow">
          <a:avLst>
            <a:gd name="adj1" fmla="val 60000"/>
            <a:gd name="adj2" fmla="val 50000"/>
          </a:avLst>
        </a:prstGeom>
      </dgm:spPr>
      <dgm:t>
        <a:bodyPr/>
        <a:lstStyle/>
        <a:p>
          <a:endParaRPr lang="sl-SI"/>
        </a:p>
      </dgm:t>
    </dgm:pt>
    <dgm:pt modelId="{900B9820-88A2-4D59-ABEB-60832985637D}" type="pres">
      <dgm:prSet presAssocID="{C5CF33B7-5554-4394-9AC1-EB58AA9BAF9B}" presName="connectorText" presStyleLbl="sibTrans2D1" presStyleIdx="1" presStyleCnt="7"/>
      <dgm:spPr/>
      <dgm:t>
        <a:bodyPr/>
        <a:lstStyle/>
        <a:p>
          <a:endParaRPr lang="sl-SI"/>
        </a:p>
      </dgm:t>
    </dgm:pt>
    <dgm:pt modelId="{F6160039-9E80-4821-A313-0DA003C81FAF}" type="pres">
      <dgm:prSet presAssocID="{3595D8FD-7D32-47C5-9A6F-ABFF6D246A16}" presName="node" presStyleLbl="node1" presStyleIdx="2" presStyleCnt="8" custScaleX="172908" custScaleY="300823" custLinFactY="-42446" custLinFactNeighborX="-2279" custLinFactNeighborY="-100000">
        <dgm:presLayoutVars>
          <dgm:bulletEnabled val="1"/>
        </dgm:presLayoutVars>
      </dgm:prSet>
      <dgm:spPr>
        <a:prstGeom prst="roundRect">
          <a:avLst>
            <a:gd name="adj" fmla="val 10000"/>
          </a:avLst>
        </a:prstGeom>
      </dgm:spPr>
      <dgm:t>
        <a:bodyPr/>
        <a:lstStyle/>
        <a:p>
          <a:endParaRPr lang="sl-SI"/>
        </a:p>
      </dgm:t>
    </dgm:pt>
    <dgm:pt modelId="{5BC07EC1-A6A7-43CE-ABE8-5A858DBA180D}" type="pres">
      <dgm:prSet presAssocID="{93D8854B-FD63-4056-8D61-00AC0F5C829F}" presName="sibTrans" presStyleLbl="sibTrans2D1" presStyleIdx="2" presStyleCnt="7"/>
      <dgm:spPr>
        <a:prstGeom prst="rightArrow">
          <a:avLst>
            <a:gd name="adj1" fmla="val 60000"/>
            <a:gd name="adj2" fmla="val 50000"/>
          </a:avLst>
        </a:prstGeom>
      </dgm:spPr>
      <dgm:t>
        <a:bodyPr/>
        <a:lstStyle/>
        <a:p>
          <a:endParaRPr lang="sl-SI"/>
        </a:p>
      </dgm:t>
    </dgm:pt>
    <dgm:pt modelId="{D83217E1-6CD5-42F9-BBFE-F990934EE85A}" type="pres">
      <dgm:prSet presAssocID="{93D8854B-FD63-4056-8D61-00AC0F5C829F}" presName="connectorText" presStyleLbl="sibTrans2D1" presStyleIdx="2" presStyleCnt="7"/>
      <dgm:spPr/>
      <dgm:t>
        <a:bodyPr/>
        <a:lstStyle/>
        <a:p>
          <a:endParaRPr lang="sl-SI"/>
        </a:p>
      </dgm:t>
    </dgm:pt>
    <dgm:pt modelId="{26D203ED-25DB-44FE-ADCD-ED5F988CC6A8}" type="pres">
      <dgm:prSet presAssocID="{9055C322-FB0D-4E7F-95BC-298D8254F429}" presName="node" presStyleLbl="node1" presStyleIdx="3" presStyleCnt="8" custScaleX="219368" custScaleY="436098" custLinFactY="-13007"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8666C4E9-56D8-4FBB-960D-FC3C63DD1FE4}" type="pres">
      <dgm:prSet presAssocID="{48F4ABDA-9C5C-42EA-9F5B-1A734E66C350}" presName="sibTrans" presStyleLbl="sibTrans2D1" presStyleIdx="3" presStyleCnt="7"/>
      <dgm:spPr>
        <a:prstGeom prst="rightArrow">
          <a:avLst>
            <a:gd name="adj1" fmla="val 60000"/>
            <a:gd name="adj2" fmla="val 50000"/>
          </a:avLst>
        </a:prstGeom>
      </dgm:spPr>
      <dgm:t>
        <a:bodyPr/>
        <a:lstStyle/>
        <a:p>
          <a:endParaRPr lang="sl-SI"/>
        </a:p>
      </dgm:t>
    </dgm:pt>
    <dgm:pt modelId="{FAE8FCDA-CC51-46D2-B116-37ACF6109B16}" type="pres">
      <dgm:prSet presAssocID="{48F4ABDA-9C5C-42EA-9F5B-1A734E66C350}" presName="connectorText" presStyleLbl="sibTrans2D1" presStyleIdx="3" presStyleCnt="7"/>
      <dgm:spPr/>
      <dgm:t>
        <a:bodyPr/>
        <a:lstStyle/>
        <a:p>
          <a:endParaRPr lang="sl-SI"/>
        </a:p>
      </dgm:t>
    </dgm:pt>
    <dgm:pt modelId="{820F2D7B-FF9C-43FC-9366-8794FFF102DD}" type="pres">
      <dgm:prSet presAssocID="{4BB65297-81BB-4BD8-97B0-4BAB15E1A0FF}" presName="node" presStyleLbl="node1" presStyleIdx="4" presStyleCnt="8" custScaleX="190233" custScaleY="328998">
        <dgm:presLayoutVars>
          <dgm:bulletEnabled val="1"/>
        </dgm:presLayoutVars>
      </dgm:prSet>
      <dgm:spPr>
        <a:prstGeom prst="roundRect">
          <a:avLst>
            <a:gd name="adj" fmla="val 10000"/>
          </a:avLst>
        </a:prstGeom>
      </dgm:spPr>
      <dgm:t>
        <a:bodyPr/>
        <a:lstStyle/>
        <a:p>
          <a:endParaRPr lang="sl-SI"/>
        </a:p>
      </dgm:t>
    </dgm:pt>
    <dgm:pt modelId="{63968385-785F-4C1E-8BF1-80EA3087501C}" type="pres">
      <dgm:prSet presAssocID="{890E1247-D322-4B0A-98E5-260C6624F61F}" presName="sibTrans" presStyleLbl="sibTrans2D1" presStyleIdx="4" presStyleCnt="7"/>
      <dgm:spPr>
        <a:prstGeom prst="rightArrow">
          <a:avLst>
            <a:gd name="adj1" fmla="val 60000"/>
            <a:gd name="adj2" fmla="val 50000"/>
          </a:avLst>
        </a:prstGeom>
      </dgm:spPr>
      <dgm:t>
        <a:bodyPr/>
        <a:lstStyle/>
        <a:p>
          <a:endParaRPr lang="sl-SI"/>
        </a:p>
      </dgm:t>
    </dgm:pt>
    <dgm:pt modelId="{6751575E-F17E-4521-8F71-05A80037DC57}" type="pres">
      <dgm:prSet presAssocID="{890E1247-D322-4B0A-98E5-260C6624F61F}" presName="connectorText" presStyleLbl="sibTrans2D1" presStyleIdx="4" presStyleCnt="7"/>
      <dgm:spPr/>
      <dgm:t>
        <a:bodyPr/>
        <a:lstStyle/>
        <a:p>
          <a:endParaRPr lang="sl-SI"/>
        </a:p>
      </dgm:t>
    </dgm:pt>
    <dgm:pt modelId="{A97F5D6D-131A-4070-BF7A-1726378AC798}" type="pres">
      <dgm:prSet presAssocID="{36A9F2EF-DC2C-4E49-BB36-EC240551DC0B}" presName="node" presStyleLbl="node1" presStyleIdx="5" presStyleCnt="8" custScaleX="188029" custScaleY="360411">
        <dgm:presLayoutVars>
          <dgm:bulletEnabled val="1"/>
        </dgm:presLayoutVars>
      </dgm:prSet>
      <dgm:spPr>
        <a:prstGeom prst="roundRect">
          <a:avLst>
            <a:gd name="adj" fmla="val 10000"/>
          </a:avLst>
        </a:prstGeom>
      </dgm:spPr>
      <dgm:t>
        <a:bodyPr/>
        <a:lstStyle/>
        <a:p>
          <a:endParaRPr lang="sl-SI"/>
        </a:p>
      </dgm:t>
    </dgm:pt>
    <dgm:pt modelId="{C3777511-1ED3-47A6-A9CA-D1ADCC21F550}" type="pres">
      <dgm:prSet presAssocID="{1F64038F-C16C-4A0E-AFBF-119FFFE69282}" presName="sibTrans" presStyleLbl="sibTrans2D1" presStyleIdx="5" presStyleCnt="7"/>
      <dgm:spPr>
        <a:prstGeom prst="rightArrow">
          <a:avLst>
            <a:gd name="adj1" fmla="val 60000"/>
            <a:gd name="adj2" fmla="val 50000"/>
          </a:avLst>
        </a:prstGeom>
      </dgm:spPr>
      <dgm:t>
        <a:bodyPr/>
        <a:lstStyle/>
        <a:p>
          <a:endParaRPr lang="sl-SI"/>
        </a:p>
      </dgm:t>
    </dgm:pt>
    <dgm:pt modelId="{5B3D4C9C-3944-4D6C-A15F-77E3D4C27767}" type="pres">
      <dgm:prSet presAssocID="{1F64038F-C16C-4A0E-AFBF-119FFFE69282}" presName="connectorText" presStyleLbl="sibTrans2D1" presStyleIdx="5" presStyleCnt="7"/>
      <dgm:spPr/>
      <dgm:t>
        <a:bodyPr/>
        <a:lstStyle/>
        <a:p>
          <a:endParaRPr lang="sl-SI"/>
        </a:p>
      </dgm:t>
    </dgm:pt>
    <dgm:pt modelId="{5CA4A544-13D7-4F8E-A0B5-2ADC7D63F27F}" type="pres">
      <dgm:prSet presAssocID="{7807948B-D0B9-4E22-A6C3-AA00F63D7E28}" presName="node" presStyleLbl="node1" presStyleIdx="6" presStyleCnt="8" custAng="0" custScaleX="201764" custScaleY="335780">
        <dgm:presLayoutVars>
          <dgm:bulletEnabled val="1"/>
        </dgm:presLayoutVars>
      </dgm:prSet>
      <dgm:spPr>
        <a:prstGeom prst="roundRect">
          <a:avLst>
            <a:gd name="adj" fmla="val 10000"/>
          </a:avLst>
        </a:prstGeom>
      </dgm:spPr>
      <dgm:t>
        <a:bodyPr/>
        <a:lstStyle/>
        <a:p>
          <a:endParaRPr lang="sl-SI"/>
        </a:p>
      </dgm:t>
    </dgm:pt>
    <dgm:pt modelId="{04C9C7EC-FE17-49DF-8871-0DE22F9EC105}" type="pres">
      <dgm:prSet presAssocID="{C4420F47-8E81-4732-BA43-5913D9C43001}" presName="sibTrans" presStyleLbl="sibTrans2D1" presStyleIdx="6" presStyleCnt="7"/>
      <dgm:spPr>
        <a:prstGeom prst="rightArrow">
          <a:avLst>
            <a:gd name="adj1" fmla="val 60000"/>
            <a:gd name="adj2" fmla="val 50000"/>
          </a:avLst>
        </a:prstGeom>
      </dgm:spPr>
      <dgm:t>
        <a:bodyPr/>
        <a:lstStyle/>
        <a:p>
          <a:endParaRPr lang="sl-SI"/>
        </a:p>
      </dgm:t>
    </dgm:pt>
    <dgm:pt modelId="{A258932A-9E86-4434-8E3A-01BACCF86416}" type="pres">
      <dgm:prSet presAssocID="{C4420F47-8E81-4732-BA43-5913D9C43001}" presName="connectorText" presStyleLbl="sibTrans2D1" presStyleIdx="6" presStyleCnt="7"/>
      <dgm:spPr/>
      <dgm:t>
        <a:bodyPr/>
        <a:lstStyle/>
        <a:p>
          <a:endParaRPr lang="sl-SI"/>
        </a:p>
      </dgm:t>
    </dgm:pt>
    <dgm:pt modelId="{5B76D4EB-2BB1-4B2E-9D43-AAC753D96799}" type="pres">
      <dgm:prSet presAssocID="{38D4C7FD-1281-419E-8C4E-DACD4B2AD8AC}" presName="node" presStyleLbl="node1" presStyleIdx="7" presStyleCnt="8" custScaleX="289113" custScaleY="300486">
        <dgm:presLayoutVars>
          <dgm:bulletEnabled val="1"/>
        </dgm:presLayoutVars>
      </dgm:prSet>
      <dgm:spPr>
        <a:prstGeom prst="roundRect">
          <a:avLst>
            <a:gd name="adj" fmla="val 10000"/>
          </a:avLst>
        </a:prstGeom>
      </dgm:spPr>
      <dgm:t>
        <a:bodyPr/>
        <a:lstStyle/>
        <a:p>
          <a:endParaRPr lang="sl-SI"/>
        </a:p>
      </dgm:t>
    </dgm:pt>
  </dgm:ptLst>
  <dgm:cxnLst>
    <dgm:cxn modelId="{F41E72EF-0807-416C-8011-1397FB23C01B}" srcId="{E2D449B6-33FF-4E5E-9802-4EDE5BE0E2FA}" destId="{4BB65297-81BB-4BD8-97B0-4BAB15E1A0FF}" srcOrd="4" destOrd="0" parTransId="{2EA33D65-D976-4872-8FFF-ED2257ECA210}" sibTransId="{890E1247-D322-4B0A-98E5-260C6624F61F}"/>
    <dgm:cxn modelId="{1927A92C-4959-4E44-9B19-7BAA1774B48E}" srcId="{E2D449B6-33FF-4E5E-9802-4EDE5BE0E2FA}" destId="{36A9F2EF-DC2C-4E49-BB36-EC240551DC0B}" srcOrd="5" destOrd="0" parTransId="{1CECB09E-E20C-4866-ADF5-8F6446FCB840}" sibTransId="{1F64038F-C16C-4A0E-AFBF-119FFFE69282}"/>
    <dgm:cxn modelId="{28ACD66C-2930-4BAA-B94C-7E0205C8E079}" srcId="{E2D449B6-33FF-4E5E-9802-4EDE5BE0E2FA}" destId="{3595D8FD-7D32-47C5-9A6F-ABFF6D246A16}" srcOrd="2" destOrd="0" parTransId="{6FA354B2-1C03-438B-B680-479BC9CA4962}" sibTransId="{93D8854B-FD63-4056-8D61-00AC0F5C829F}"/>
    <dgm:cxn modelId="{63833FB7-3728-4FFC-8762-1CBC8D30C872}" srcId="{E2D449B6-33FF-4E5E-9802-4EDE5BE0E2FA}" destId="{38D4C7FD-1281-419E-8C4E-DACD4B2AD8AC}" srcOrd="7" destOrd="0" parTransId="{9BBF86C4-0285-4A6A-B5B7-78FA862C3D4B}" sibTransId="{FCA9E710-843F-4BAB-881B-109DD7C9361A}"/>
    <dgm:cxn modelId="{DD44D5CA-6888-4A87-83C9-AF8368584DEE}" type="presOf" srcId="{1F64038F-C16C-4A0E-AFBF-119FFFE69282}" destId="{5B3D4C9C-3944-4D6C-A15F-77E3D4C27767}" srcOrd="1" destOrd="0" presId="urn:microsoft.com/office/officeart/2005/8/layout/process5"/>
    <dgm:cxn modelId="{F39BF847-D5B2-4969-B67D-FBEA92E43CE8}" type="presOf" srcId="{36A9F2EF-DC2C-4E49-BB36-EC240551DC0B}" destId="{A97F5D6D-131A-4070-BF7A-1726378AC798}" srcOrd="0" destOrd="0" presId="urn:microsoft.com/office/officeart/2005/8/layout/process5"/>
    <dgm:cxn modelId="{92F61D49-4DE1-4E2C-AAA4-A25451D115EA}" type="presOf" srcId="{3595D8FD-7D32-47C5-9A6F-ABFF6D246A16}" destId="{F6160039-9E80-4821-A313-0DA003C81FAF}" srcOrd="0" destOrd="0" presId="urn:microsoft.com/office/officeart/2005/8/layout/process5"/>
    <dgm:cxn modelId="{8C61B8F0-E7AF-42AA-957C-15CF804ECB80}" type="presOf" srcId="{93D8854B-FD63-4056-8D61-00AC0F5C829F}" destId="{D83217E1-6CD5-42F9-BBFE-F990934EE85A}" srcOrd="1" destOrd="0" presId="urn:microsoft.com/office/officeart/2005/8/layout/process5"/>
    <dgm:cxn modelId="{3EFCB212-8989-4757-9466-D6BFAABDF3ED}" type="presOf" srcId="{E9D9B4FF-CF49-4B39-9F18-74B436F0274F}" destId="{9CE62DF4-A5B9-4A34-AD70-4C8B2AB4D33E}" srcOrd="0" destOrd="0" presId="urn:microsoft.com/office/officeart/2005/8/layout/process5"/>
    <dgm:cxn modelId="{0C56A165-305E-4CD4-8CCA-36461AD33FDA}" type="presOf" srcId="{B02F9257-3C9E-46C3-91B6-2F8C6FA342DE}" destId="{CF57E4D1-B82B-4FC4-9D71-FFAFDACC7578}" srcOrd="0" destOrd="0" presId="urn:microsoft.com/office/officeart/2005/8/layout/process5"/>
    <dgm:cxn modelId="{0C0B4632-E7A4-4D9C-A78F-B15892A27EAF}" type="presOf" srcId="{890E1247-D322-4B0A-98E5-260C6624F61F}" destId="{63968385-785F-4C1E-8BF1-80EA3087501C}" srcOrd="0" destOrd="0" presId="urn:microsoft.com/office/officeart/2005/8/layout/process5"/>
    <dgm:cxn modelId="{883B990A-04F3-4E4E-9337-7260501F1382}" type="presOf" srcId="{E9D9B4FF-CF49-4B39-9F18-74B436F0274F}" destId="{31FEA37C-A922-4E97-8CB1-A00277002325}" srcOrd="1" destOrd="0" presId="urn:microsoft.com/office/officeart/2005/8/layout/process5"/>
    <dgm:cxn modelId="{495C8299-794D-4696-9CB1-331D501376DC}" type="presOf" srcId="{1F64038F-C16C-4A0E-AFBF-119FFFE69282}" destId="{C3777511-1ED3-47A6-A9CA-D1ADCC21F550}" srcOrd="0" destOrd="0" presId="urn:microsoft.com/office/officeart/2005/8/layout/process5"/>
    <dgm:cxn modelId="{07A8D2F3-AB69-4345-8161-DAA86EB4B9DA}" type="presOf" srcId="{7807948B-D0B9-4E22-A6C3-AA00F63D7E28}" destId="{5CA4A544-13D7-4F8E-A0B5-2ADC7D63F27F}" srcOrd="0" destOrd="0" presId="urn:microsoft.com/office/officeart/2005/8/layout/process5"/>
    <dgm:cxn modelId="{541366E5-5553-4F3C-B187-96B30A6C4ED2}" type="presOf" srcId="{E2D449B6-33FF-4E5E-9802-4EDE5BE0E2FA}" destId="{3F75EF3C-C6C4-4DE1-8185-A6B38605637D}" srcOrd="0" destOrd="0" presId="urn:microsoft.com/office/officeart/2005/8/layout/process5"/>
    <dgm:cxn modelId="{D33CAA73-E06A-465A-B19A-B21DA0D4D954}" type="presOf" srcId="{48F4ABDA-9C5C-42EA-9F5B-1A734E66C350}" destId="{8666C4E9-56D8-4FBB-960D-FC3C63DD1FE4}" srcOrd="0" destOrd="0" presId="urn:microsoft.com/office/officeart/2005/8/layout/process5"/>
    <dgm:cxn modelId="{6923541A-93CD-4447-9676-D9D9FF01BD27}" type="presOf" srcId="{C5CF33B7-5554-4394-9AC1-EB58AA9BAF9B}" destId="{C7CEDE4A-7FDF-42E4-AF1B-64C54694BBA2}" srcOrd="0" destOrd="0" presId="urn:microsoft.com/office/officeart/2005/8/layout/process5"/>
    <dgm:cxn modelId="{44470ACF-2D40-46A1-ABCF-F4F41878E82B}" srcId="{E2D449B6-33FF-4E5E-9802-4EDE5BE0E2FA}" destId="{7807948B-D0B9-4E22-A6C3-AA00F63D7E28}" srcOrd="6" destOrd="0" parTransId="{3D4BD1BA-F530-487B-B2A2-3FAA310B3364}" sibTransId="{C4420F47-8E81-4732-BA43-5913D9C43001}"/>
    <dgm:cxn modelId="{DBF6AD6C-BFAB-4BA5-840B-2080EFBE6C16}" type="presOf" srcId="{4BB65297-81BB-4BD8-97B0-4BAB15E1A0FF}" destId="{820F2D7B-FF9C-43FC-9366-8794FFF102DD}" srcOrd="0" destOrd="0" presId="urn:microsoft.com/office/officeart/2005/8/layout/process5"/>
    <dgm:cxn modelId="{DC06127F-982B-4494-BDA3-0F70D5F6812D}" type="presOf" srcId="{C5CF33B7-5554-4394-9AC1-EB58AA9BAF9B}" destId="{900B9820-88A2-4D59-ABEB-60832985637D}" srcOrd="1" destOrd="0" presId="urn:microsoft.com/office/officeart/2005/8/layout/process5"/>
    <dgm:cxn modelId="{C3160BC6-66C9-408D-9750-294614089B9F}" srcId="{E2D449B6-33FF-4E5E-9802-4EDE5BE0E2FA}" destId="{B02F9257-3C9E-46C3-91B6-2F8C6FA342DE}" srcOrd="0" destOrd="0" parTransId="{5C5E3B04-51A8-4308-B2DB-1CCA7AC09F49}" sibTransId="{E9D9B4FF-CF49-4B39-9F18-74B436F0274F}"/>
    <dgm:cxn modelId="{54049384-EEF5-42BF-8128-20B7B5BB8DFE}" type="presOf" srcId="{73924D15-3B8E-41D5-AF1E-F12BDAD0C412}" destId="{BCEFB846-4E5D-4E04-A9FD-A3C06894C0F7}" srcOrd="0" destOrd="0" presId="urn:microsoft.com/office/officeart/2005/8/layout/process5"/>
    <dgm:cxn modelId="{F87144E0-8EC5-47E2-B0BB-3DA3AEE1559D}" srcId="{E2D449B6-33FF-4E5E-9802-4EDE5BE0E2FA}" destId="{9055C322-FB0D-4E7F-95BC-298D8254F429}" srcOrd="3" destOrd="0" parTransId="{0BD37200-D5A8-4895-848D-670996AE5CC0}" sibTransId="{48F4ABDA-9C5C-42EA-9F5B-1A734E66C350}"/>
    <dgm:cxn modelId="{23C94DD6-EE7F-485D-868B-539BE1FAFCDA}" type="presOf" srcId="{890E1247-D322-4B0A-98E5-260C6624F61F}" destId="{6751575E-F17E-4521-8F71-05A80037DC57}" srcOrd="1" destOrd="0" presId="urn:microsoft.com/office/officeart/2005/8/layout/process5"/>
    <dgm:cxn modelId="{0669C127-1068-423A-9F19-B28516FBEC90}" type="presOf" srcId="{48F4ABDA-9C5C-42EA-9F5B-1A734E66C350}" destId="{FAE8FCDA-CC51-46D2-B116-37ACF6109B16}" srcOrd="1" destOrd="0" presId="urn:microsoft.com/office/officeart/2005/8/layout/process5"/>
    <dgm:cxn modelId="{D1BA3D13-B1F9-488F-A6F1-69E37929AA6A}" type="presOf" srcId="{38D4C7FD-1281-419E-8C4E-DACD4B2AD8AC}" destId="{5B76D4EB-2BB1-4B2E-9D43-AAC753D96799}" srcOrd="0" destOrd="0" presId="urn:microsoft.com/office/officeart/2005/8/layout/process5"/>
    <dgm:cxn modelId="{D5573B1F-C239-4FED-8816-2DCC0BA9CCEF}" type="presOf" srcId="{93D8854B-FD63-4056-8D61-00AC0F5C829F}" destId="{5BC07EC1-A6A7-43CE-ABE8-5A858DBA180D}" srcOrd="0" destOrd="0" presId="urn:microsoft.com/office/officeart/2005/8/layout/process5"/>
    <dgm:cxn modelId="{39E43265-73DA-45F3-9E8E-523F2B772CE0}" type="presOf" srcId="{C4420F47-8E81-4732-BA43-5913D9C43001}" destId="{A258932A-9E86-4434-8E3A-01BACCF86416}" srcOrd="1" destOrd="0" presId="urn:microsoft.com/office/officeart/2005/8/layout/process5"/>
    <dgm:cxn modelId="{127F12D2-61DE-4E13-8761-019697F2237C}" srcId="{E2D449B6-33FF-4E5E-9802-4EDE5BE0E2FA}" destId="{73924D15-3B8E-41D5-AF1E-F12BDAD0C412}" srcOrd="1" destOrd="0" parTransId="{2F8C0D25-7816-43C2-AEDF-2EDC612D58F0}" sibTransId="{C5CF33B7-5554-4394-9AC1-EB58AA9BAF9B}"/>
    <dgm:cxn modelId="{FCAEC258-637E-44B9-AB12-5550477603E6}" type="presOf" srcId="{C4420F47-8E81-4732-BA43-5913D9C43001}" destId="{04C9C7EC-FE17-49DF-8871-0DE22F9EC105}" srcOrd="0" destOrd="0" presId="urn:microsoft.com/office/officeart/2005/8/layout/process5"/>
    <dgm:cxn modelId="{AFAED33F-607F-4265-9CD6-BB2A49AB960B}" type="presOf" srcId="{9055C322-FB0D-4E7F-95BC-298D8254F429}" destId="{26D203ED-25DB-44FE-ADCD-ED5F988CC6A8}" srcOrd="0" destOrd="0" presId="urn:microsoft.com/office/officeart/2005/8/layout/process5"/>
    <dgm:cxn modelId="{7C6D04E0-7834-46A6-82A9-B1B681542B47}" type="presParOf" srcId="{3F75EF3C-C6C4-4DE1-8185-A6B38605637D}" destId="{CF57E4D1-B82B-4FC4-9D71-FFAFDACC7578}" srcOrd="0" destOrd="0" presId="urn:microsoft.com/office/officeart/2005/8/layout/process5"/>
    <dgm:cxn modelId="{AC09D270-797F-431D-9D32-0249FBABCF3B}" type="presParOf" srcId="{3F75EF3C-C6C4-4DE1-8185-A6B38605637D}" destId="{9CE62DF4-A5B9-4A34-AD70-4C8B2AB4D33E}" srcOrd="1" destOrd="0" presId="urn:microsoft.com/office/officeart/2005/8/layout/process5"/>
    <dgm:cxn modelId="{B70193D9-167D-40A6-A66E-089B0D9C4598}" type="presParOf" srcId="{9CE62DF4-A5B9-4A34-AD70-4C8B2AB4D33E}" destId="{31FEA37C-A922-4E97-8CB1-A00277002325}" srcOrd="0" destOrd="0" presId="urn:microsoft.com/office/officeart/2005/8/layout/process5"/>
    <dgm:cxn modelId="{4C0A6A43-D578-4921-9069-F191C6DE0383}" type="presParOf" srcId="{3F75EF3C-C6C4-4DE1-8185-A6B38605637D}" destId="{BCEFB846-4E5D-4E04-A9FD-A3C06894C0F7}" srcOrd="2" destOrd="0" presId="urn:microsoft.com/office/officeart/2005/8/layout/process5"/>
    <dgm:cxn modelId="{855CCCE5-7CB4-450B-BB3F-E279E777CE3C}" type="presParOf" srcId="{3F75EF3C-C6C4-4DE1-8185-A6B38605637D}" destId="{C7CEDE4A-7FDF-42E4-AF1B-64C54694BBA2}" srcOrd="3" destOrd="0" presId="urn:microsoft.com/office/officeart/2005/8/layout/process5"/>
    <dgm:cxn modelId="{87265A7B-9045-4465-9626-A36B0EBE63E1}" type="presParOf" srcId="{C7CEDE4A-7FDF-42E4-AF1B-64C54694BBA2}" destId="{900B9820-88A2-4D59-ABEB-60832985637D}" srcOrd="0" destOrd="0" presId="urn:microsoft.com/office/officeart/2005/8/layout/process5"/>
    <dgm:cxn modelId="{8D1587A8-F47C-485B-9A2F-4175994175C8}" type="presParOf" srcId="{3F75EF3C-C6C4-4DE1-8185-A6B38605637D}" destId="{F6160039-9E80-4821-A313-0DA003C81FAF}" srcOrd="4" destOrd="0" presId="urn:microsoft.com/office/officeart/2005/8/layout/process5"/>
    <dgm:cxn modelId="{2924D7BD-02EF-4041-A17D-A4F857CBE2F2}" type="presParOf" srcId="{3F75EF3C-C6C4-4DE1-8185-A6B38605637D}" destId="{5BC07EC1-A6A7-43CE-ABE8-5A858DBA180D}" srcOrd="5" destOrd="0" presId="urn:microsoft.com/office/officeart/2005/8/layout/process5"/>
    <dgm:cxn modelId="{A87F64FA-6426-44D2-BE06-0FFA29B0EA4F}" type="presParOf" srcId="{5BC07EC1-A6A7-43CE-ABE8-5A858DBA180D}" destId="{D83217E1-6CD5-42F9-BBFE-F990934EE85A}" srcOrd="0" destOrd="0" presId="urn:microsoft.com/office/officeart/2005/8/layout/process5"/>
    <dgm:cxn modelId="{25CBBAFA-C39C-4047-9810-6FC988CAA034}" type="presParOf" srcId="{3F75EF3C-C6C4-4DE1-8185-A6B38605637D}" destId="{26D203ED-25DB-44FE-ADCD-ED5F988CC6A8}" srcOrd="6" destOrd="0" presId="urn:microsoft.com/office/officeart/2005/8/layout/process5"/>
    <dgm:cxn modelId="{A6A81B25-92E3-44F5-A042-28C368F58E19}" type="presParOf" srcId="{3F75EF3C-C6C4-4DE1-8185-A6B38605637D}" destId="{8666C4E9-56D8-4FBB-960D-FC3C63DD1FE4}" srcOrd="7" destOrd="0" presId="urn:microsoft.com/office/officeart/2005/8/layout/process5"/>
    <dgm:cxn modelId="{ED98CDD4-1665-4BE5-941C-7B45C2552CD6}" type="presParOf" srcId="{8666C4E9-56D8-4FBB-960D-FC3C63DD1FE4}" destId="{FAE8FCDA-CC51-46D2-B116-37ACF6109B16}" srcOrd="0" destOrd="0" presId="urn:microsoft.com/office/officeart/2005/8/layout/process5"/>
    <dgm:cxn modelId="{1A7E0186-3BB9-46FB-8F26-7DB168E9B53A}" type="presParOf" srcId="{3F75EF3C-C6C4-4DE1-8185-A6B38605637D}" destId="{820F2D7B-FF9C-43FC-9366-8794FFF102DD}" srcOrd="8" destOrd="0" presId="urn:microsoft.com/office/officeart/2005/8/layout/process5"/>
    <dgm:cxn modelId="{40BED7E0-D089-495E-AF40-881FB463D2DD}" type="presParOf" srcId="{3F75EF3C-C6C4-4DE1-8185-A6B38605637D}" destId="{63968385-785F-4C1E-8BF1-80EA3087501C}" srcOrd="9" destOrd="0" presId="urn:microsoft.com/office/officeart/2005/8/layout/process5"/>
    <dgm:cxn modelId="{8A46495E-843C-49BD-A34A-29DEE976EE13}" type="presParOf" srcId="{63968385-785F-4C1E-8BF1-80EA3087501C}" destId="{6751575E-F17E-4521-8F71-05A80037DC57}" srcOrd="0" destOrd="0" presId="urn:microsoft.com/office/officeart/2005/8/layout/process5"/>
    <dgm:cxn modelId="{FDEBB39A-1E5A-47BB-AF97-7381EB2C7FA9}" type="presParOf" srcId="{3F75EF3C-C6C4-4DE1-8185-A6B38605637D}" destId="{A97F5D6D-131A-4070-BF7A-1726378AC798}" srcOrd="10" destOrd="0" presId="urn:microsoft.com/office/officeart/2005/8/layout/process5"/>
    <dgm:cxn modelId="{DF2C947B-1320-4EF5-BA69-B7011D290674}" type="presParOf" srcId="{3F75EF3C-C6C4-4DE1-8185-A6B38605637D}" destId="{C3777511-1ED3-47A6-A9CA-D1ADCC21F550}" srcOrd="11" destOrd="0" presId="urn:microsoft.com/office/officeart/2005/8/layout/process5"/>
    <dgm:cxn modelId="{29581248-E913-4DE4-B110-2ABE9AC45486}" type="presParOf" srcId="{C3777511-1ED3-47A6-A9CA-D1ADCC21F550}" destId="{5B3D4C9C-3944-4D6C-A15F-77E3D4C27767}" srcOrd="0" destOrd="0" presId="urn:microsoft.com/office/officeart/2005/8/layout/process5"/>
    <dgm:cxn modelId="{C35C001A-E118-45AB-BE16-8426F1D47176}" type="presParOf" srcId="{3F75EF3C-C6C4-4DE1-8185-A6B38605637D}" destId="{5CA4A544-13D7-4F8E-A0B5-2ADC7D63F27F}" srcOrd="12" destOrd="0" presId="urn:microsoft.com/office/officeart/2005/8/layout/process5"/>
    <dgm:cxn modelId="{CFAF4DF6-4AFF-4FFB-9006-5E1C2C54ABDB}" type="presParOf" srcId="{3F75EF3C-C6C4-4DE1-8185-A6B38605637D}" destId="{04C9C7EC-FE17-49DF-8871-0DE22F9EC105}" srcOrd="13" destOrd="0" presId="urn:microsoft.com/office/officeart/2005/8/layout/process5"/>
    <dgm:cxn modelId="{FA6534CB-6B48-4334-A377-FA7F4FEC67E8}" type="presParOf" srcId="{04C9C7EC-FE17-49DF-8871-0DE22F9EC105}" destId="{A258932A-9E86-4434-8E3A-01BACCF86416}" srcOrd="0" destOrd="0" presId="urn:microsoft.com/office/officeart/2005/8/layout/process5"/>
    <dgm:cxn modelId="{6B32FFE5-2469-47C7-8937-F8F5C73D7284}" type="presParOf" srcId="{3F75EF3C-C6C4-4DE1-8185-A6B38605637D}" destId="{5B76D4EB-2BB1-4B2E-9D43-AAC753D96799}"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2D449B6-33FF-4E5E-9802-4EDE5BE0E2FA}" type="doc">
      <dgm:prSet loTypeId="urn:microsoft.com/office/officeart/2005/8/layout/process5" loCatId="process" qsTypeId="urn:microsoft.com/office/officeart/2005/8/quickstyle/simple1" qsCatId="simple" csTypeId="urn:microsoft.com/office/officeart/2005/8/colors/accent1_2" csCatId="accent1" phldr="1"/>
      <dgm:spPr/>
    </dgm:pt>
    <dgm:pt modelId="{B02F9257-3C9E-46C3-91B6-2F8C6FA342DE}">
      <dgm:prSet phldrT="[Text]" custT="1"/>
      <dgm:spPr>
        <a:xfrm>
          <a:off x="50811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predhodno informativno obvestilo  (60. člen ZJN-2)</a:t>
          </a:r>
        </a:p>
      </dgm:t>
    </dgm:pt>
    <dgm:pt modelId="{5C5E3B04-51A8-4308-B2DB-1CCA7AC09F49}" type="parTrans" cxnId="{C3160BC6-66C9-408D-9750-294614089B9F}">
      <dgm:prSet/>
      <dgm:spPr/>
      <dgm:t>
        <a:bodyPr/>
        <a:lstStyle/>
        <a:p>
          <a:endParaRPr lang="sl-SI"/>
        </a:p>
      </dgm:t>
    </dgm:pt>
    <dgm:pt modelId="{E9D9B4FF-CF49-4B39-9F18-74B436F0274F}" type="sibTrans" cxnId="{C3160BC6-66C9-408D-9750-294614089B9F}">
      <dgm:prSet/>
      <dgm:spPr>
        <a:xfrm>
          <a:off x="1845935"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3924D15-3B8E-41D5-AF1E-F12BDAD0C412}">
      <dgm:prSet phldrT="[Text]" custT="1"/>
      <dgm:spPr>
        <a:xfrm>
          <a:off x="2229576"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izračun ocenjene vrednosti in sklep o začetku </a:t>
          </a:r>
          <a:r>
            <a:rPr lang="sl-SI" sz="1600" dirty="0" smtClean="0">
              <a:solidFill>
                <a:sysClr val="window" lastClr="FFFFFF"/>
              </a:solidFill>
              <a:latin typeface="Arial" pitchFamily="34" charset="0"/>
              <a:ea typeface="+mn-ea"/>
              <a:cs typeface="Arial" pitchFamily="34" charset="0"/>
            </a:rPr>
            <a:t>(</a:t>
          </a:r>
          <a:r>
            <a:rPr lang="sl-SI" sz="1600" dirty="0">
              <a:solidFill>
                <a:sysClr val="window" lastClr="FFFFFF"/>
              </a:solidFill>
              <a:latin typeface="Arial" pitchFamily="34" charset="0"/>
              <a:ea typeface="+mn-ea"/>
              <a:cs typeface="Arial" pitchFamily="34" charset="0"/>
            </a:rPr>
            <a:t>14. člen in 70. člen ZJN-2)</a:t>
          </a:r>
        </a:p>
      </dgm:t>
    </dgm:pt>
    <dgm:pt modelId="{2F8C0D25-7816-43C2-AEDF-2EDC612D58F0}" type="parTrans" cxnId="{127F12D2-61DE-4E13-8761-019697F2237C}">
      <dgm:prSet/>
      <dgm:spPr/>
      <dgm:t>
        <a:bodyPr/>
        <a:lstStyle/>
        <a:p>
          <a:endParaRPr lang="sl-SI"/>
        </a:p>
      </dgm:t>
    </dgm:pt>
    <dgm:pt modelId="{C5CF33B7-5554-4394-9AC1-EB58AA9BAF9B}" type="sibTrans" cxnId="{127F12D2-61DE-4E13-8761-019697F2237C}">
      <dgm:prSet/>
      <dgm:spPr>
        <a:xfrm>
          <a:off x="3567400"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595D8FD-7D32-47C5-9A6F-ABFF6D246A16}">
      <dgm:prSet phldrT="[Text]" custT="1"/>
      <dgm:spPr>
        <a:xfrm>
          <a:off x="395104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priprava </a:t>
          </a:r>
          <a:r>
            <a:rPr lang="sl-SI" sz="1600" b="0" dirty="0" smtClean="0">
              <a:solidFill>
                <a:schemeClr val="bg1"/>
              </a:solidFill>
              <a:latin typeface="Arial" pitchFamily="34" charset="0"/>
              <a:ea typeface="+mn-ea"/>
              <a:cs typeface="Arial" pitchFamily="34" charset="0"/>
            </a:rPr>
            <a:t>RD </a:t>
          </a:r>
          <a:r>
            <a:rPr lang="sl-SI" sz="1600" b="0" dirty="0">
              <a:solidFill>
                <a:schemeClr val="bg1"/>
              </a:solidFill>
              <a:latin typeface="Arial" pitchFamily="34" charset="0"/>
              <a:ea typeface="+mn-ea"/>
              <a:cs typeface="Arial" pitchFamily="34" charset="0"/>
            </a:rPr>
            <a:t>(71. člen ZJN-2)</a:t>
          </a:r>
        </a:p>
      </dgm:t>
    </dgm:pt>
    <dgm:pt modelId="{6FA354B2-1C03-438B-B680-479BC9CA4962}" type="parTrans" cxnId="{28ACD66C-2930-4BAA-B94C-7E0205C8E079}">
      <dgm:prSet/>
      <dgm:spPr/>
      <dgm:t>
        <a:bodyPr/>
        <a:lstStyle/>
        <a:p>
          <a:endParaRPr lang="sl-SI"/>
        </a:p>
      </dgm:t>
    </dgm:pt>
    <dgm:pt modelId="{93D8854B-FD63-4056-8D61-00AC0F5C829F}" type="sibTrans" cxnId="{28ACD66C-2930-4BAA-B94C-7E0205C8E079}">
      <dgm:prSet/>
      <dgm:spPr>
        <a:xfrm rot="5400000">
          <a:off x="4435510" y="825540"/>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9055C322-FB0D-4E7F-95BC-298D8254F429}">
      <dgm:prSet phldrT="[Text]" custT="1"/>
      <dgm:spPr>
        <a:xfrm>
          <a:off x="3951041"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smtClean="0">
              <a:solidFill>
                <a:schemeClr val="bg1"/>
              </a:solidFill>
              <a:latin typeface="Arial" pitchFamily="34" charset="0"/>
              <a:ea typeface="+mn-ea"/>
              <a:cs typeface="Arial" pitchFamily="34" charset="0"/>
            </a:rPr>
            <a:t>objava obvestila o </a:t>
          </a:r>
          <a:r>
            <a:rPr lang="sl-SI" sz="1600" b="0" dirty="0">
              <a:solidFill>
                <a:schemeClr val="bg1"/>
              </a:solidFill>
              <a:latin typeface="Arial" pitchFamily="34" charset="0"/>
              <a:ea typeface="+mn-ea"/>
              <a:cs typeface="Arial" pitchFamily="34" charset="0"/>
            </a:rPr>
            <a:t>javnem naročilu (57. </a:t>
          </a:r>
          <a:r>
            <a:rPr lang="sl-SI" sz="1600" b="0" dirty="0" smtClean="0">
              <a:solidFill>
                <a:schemeClr val="bg1"/>
              </a:solidFill>
              <a:latin typeface="Arial" pitchFamily="34" charset="0"/>
              <a:ea typeface="+mn-ea"/>
              <a:cs typeface="Arial" pitchFamily="34" charset="0"/>
            </a:rPr>
            <a:t>in </a:t>
          </a:r>
          <a:r>
            <a:rPr lang="sl-SI" sz="1600" b="0" dirty="0">
              <a:solidFill>
                <a:schemeClr val="bg1"/>
              </a:solidFill>
              <a:latin typeface="Arial" pitchFamily="34" charset="0"/>
              <a:ea typeface="+mn-ea"/>
              <a:cs typeface="Arial" pitchFamily="34" charset="0"/>
            </a:rPr>
            <a:t>72. člen ZJN-2)</a:t>
          </a:r>
        </a:p>
      </dgm:t>
    </dgm:pt>
    <dgm:pt modelId="{0BD37200-D5A8-4895-848D-670996AE5CC0}" type="parTrans" cxnId="{F87144E0-8EC5-47E2-B0BB-3DA3AEE1559D}">
      <dgm:prSet/>
      <dgm:spPr/>
      <dgm:t>
        <a:bodyPr/>
        <a:lstStyle/>
        <a:p>
          <a:endParaRPr lang="sl-SI"/>
        </a:p>
      </dgm:t>
    </dgm:pt>
    <dgm:pt modelId="{48F4ABDA-9C5C-42EA-9F5B-1A734E66C350}" type="sibTrans" cxnId="{F87144E0-8EC5-47E2-B0BB-3DA3AEE1559D}">
      <dgm:prSet/>
      <dgm:spPr>
        <a:xfrm rot="10800000">
          <a:off x="3582156"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4BB65297-81BB-4BD8-97B0-4BAB15E1A0FF}">
      <dgm:prSet phldrT="[Text]" custT="1"/>
      <dgm:spPr>
        <a:xfrm>
          <a:off x="2027205" y="1231314"/>
          <a:ext cx="1431988"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predložitev in odpiranje ponudb (73 člen, 75. in 76. </a:t>
          </a:r>
          <a:r>
            <a:rPr lang="sl-SI" sz="1600" b="0" dirty="0" smtClean="0">
              <a:solidFill>
                <a:schemeClr val="bg1"/>
              </a:solidFill>
              <a:latin typeface="Arial" pitchFamily="34" charset="0"/>
              <a:ea typeface="+mn-ea"/>
              <a:cs typeface="Arial" pitchFamily="34" charset="0"/>
            </a:rPr>
            <a:t>člen ZJN-2)</a:t>
          </a:r>
          <a:endParaRPr lang="sl-SI" sz="1600" b="0" dirty="0">
            <a:solidFill>
              <a:schemeClr val="bg1"/>
            </a:solidFill>
            <a:latin typeface="Arial" pitchFamily="34" charset="0"/>
            <a:ea typeface="+mn-ea"/>
            <a:cs typeface="Arial" pitchFamily="34" charset="0"/>
          </a:endParaRPr>
        </a:p>
      </dgm:t>
    </dgm:pt>
    <dgm:pt modelId="{2EA33D65-D976-4872-8FFF-ED2257ECA210}" type="parTrans" cxnId="{F41E72EF-0807-416C-8011-1397FB23C01B}">
      <dgm:prSet/>
      <dgm:spPr/>
      <dgm:t>
        <a:bodyPr/>
        <a:lstStyle/>
        <a:p>
          <a:endParaRPr lang="sl-SI"/>
        </a:p>
      </dgm:t>
    </dgm:pt>
    <dgm:pt modelId="{890E1247-D322-4B0A-98E5-260C6624F61F}" type="sibTrans" cxnId="{F41E72EF-0807-416C-8011-1397FB23C01B}">
      <dgm:prSet/>
      <dgm:spPr>
        <a:xfrm rot="10800000">
          <a:off x="1658320"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6A9F2EF-DC2C-4E49-BB36-EC240551DC0B}">
      <dgm:prSet phldrT="[Text]" custT="1"/>
      <dgm:spPr>
        <a:xfrm>
          <a:off x="305740"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pregled in ocenjevanje ponudb (41. člen in 77. </a:t>
          </a:r>
          <a:r>
            <a:rPr lang="sl-SI" sz="1600" b="0" dirty="0" smtClean="0">
              <a:solidFill>
                <a:schemeClr val="bg1"/>
              </a:solidFill>
              <a:latin typeface="Arial" pitchFamily="34" charset="0"/>
              <a:ea typeface="+mn-ea"/>
              <a:cs typeface="Arial" pitchFamily="34" charset="0"/>
            </a:rPr>
            <a:t>člen ZJN-2)</a:t>
          </a:r>
          <a:endParaRPr lang="sl-SI" sz="1600" b="0" dirty="0">
            <a:solidFill>
              <a:schemeClr val="bg1"/>
            </a:solidFill>
            <a:latin typeface="Arial" pitchFamily="34" charset="0"/>
            <a:ea typeface="+mn-ea"/>
            <a:cs typeface="Arial" pitchFamily="34" charset="0"/>
          </a:endParaRPr>
        </a:p>
      </dgm:t>
    </dgm:pt>
    <dgm:pt modelId="{1CECB09E-E20C-4866-ADF5-8F6446FCB840}" type="parTrans" cxnId="{1927A92C-4959-4E44-9B19-7BAA1774B48E}">
      <dgm:prSet/>
      <dgm:spPr/>
      <dgm:t>
        <a:bodyPr/>
        <a:lstStyle/>
        <a:p>
          <a:endParaRPr lang="sl-SI"/>
        </a:p>
      </dgm:t>
    </dgm:pt>
    <dgm:pt modelId="{1F64038F-C16C-4A0E-AFBF-119FFFE69282}" type="sibTrans" cxnId="{1927A92C-4959-4E44-9B19-7BAA1774B48E}">
      <dgm:prSet/>
      <dgm:spPr>
        <a:xfrm rot="5400000">
          <a:off x="790210" y="2055158"/>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807948B-D0B9-4E22-A6C3-AA00F63D7E28}">
      <dgm:prSet phldrT="[Text]" custT="1"/>
      <dgm:spPr>
        <a:xfrm>
          <a:off x="305740"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bg1"/>
              </a:solidFill>
              <a:latin typeface="Arial" pitchFamily="34" charset="0"/>
              <a:ea typeface="+mn-ea"/>
              <a:cs typeface="Arial" pitchFamily="34" charset="0"/>
            </a:rPr>
            <a:t>odločitev o oddaji naročila (79. člen)</a:t>
          </a:r>
        </a:p>
      </dgm:t>
    </dgm:pt>
    <dgm:pt modelId="{3D4BD1BA-F530-487B-B2A2-3FAA310B3364}" type="parTrans" cxnId="{44470ACF-2D40-46A1-ABCF-F4F41878E82B}">
      <dgm:prSet/>
      <dgm:spPr/>
      <dgm:t>
        <a:bodyPr/>
        <a:lstStyle/>
        <a:p>
          <a:endParaRPr lang="sl-SI"/>
        </a:p>
      </dgm:t>
    </dgm:pt>
    <dgm:pt modelId="{C4420F47-8E81-4732-BA43-5913D9C43001}" type="sibTrans" cxnId="{44470ACF-2D40-46A1-ABCF-F4F41878E82B}">
      <dgm:prSet/>
      <dgm:spPr>
        <a:xfrm>
          <a:off x="1643564" y="2677345"/>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8D4C7FD-1281-419E-8C4E-DACD4B2AD8AC}">
      <dgm:prSet phldrT="[Text]" custT="1"/>
      <dgm:spPr>
        <a:xfrm>
          <a:off x="2027205"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chemeClr val="tx2"/>
              </a:solidFill>
              <a:latin typeface="Arial" pitchFamily="34" charset="0"/>
              <a:ea typeface="+mn-ea"/>
              <a:cs typeface="Arial" pitchFamily="34" charset="0"/>
            </a:rPr>
            <a:t>objava obvestila o oddaji naročila</a:t>
          </a:r>
        </a:p>
      </dgm:t>
    </dgm:pt>
    <dgm:pt modelId="{9BBF86C4-0285-4A6A-B5B7-78FA862C3D4B}" type="parTrans" cxnId="{63833FB7-3728-4FFC-8762-1CBC8D30C872}">
      <dgm:prSet/>
      <dgm:spPr/>
      <dgm:t>
        <a:bodyPr/>
        <a:lstStyle/>
        <a:p>
          <a:endParaRPr lang="sl-SI"/>
        </a:p>
      </dgm:t>
    </dgm:pt>
    <dgm:pt modelId="{FCA9E710-843F-4BAB-881B-109DD7C9361A}" type="sibTrans" cxnId="{63833FB7-3728-4FFC-8762-1CBC8D30C872}">
      <dgm:prSet/>
      <dgm:spPr/>
      <dgm:t>
        <a:bodyPr/>
        <a:lstStyle/>
        <a:p>
          <a:endParaRPr lang="sl-SI"/>
        </a:p>
      </dgm:t>
    </dgm:pt>
    <dgm:pt modelId="{3F75EF3C-C6C4-4DE1-8185-A6B38605637D}" type="pres">
      <dgm:prSet presAssocID="{E2D449B6-33FF-4E5E-9802-4EDE5BE0E2FA}" presName="diagram" presStyleCnt="0">
        <dgm:presLayoutVars>
          <dgm:dir/>
          <dgm:resizeHandles val="exact"/>
        </dgm:presLayoutVars>
      </dgm:prSet>
      <dgm:spPr/>
    </dgm:pt>
    <dgm:pt modelId="{CF57E4D1-B82B-4FC4-9D71-FFAFDACC7578}" type="pres">
      <dgm:prSet presAssocID="{B02F9257-3C9E-46C3-91B6-2F8C6FA342DE}" presName="node" presStyleLbl="node1" presStyleIdx="0" presStyleCnt="8" custScaleX="152672" custScaleY="342607" custLinFactY="-8259"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9CE62DF4-A5B9-4A34-AD70-4C8B2AB4D33E}" type="pres">
      <dgm:prSet presAssocID="{E9D9B4FF-CF49-4B39-9F18-74B436F0274F}" presName="sibTrans" presStyleLbl="sibTrans2D1" presStyleIdx="0" presStyleCnt="7"/>
      <dgm:spPr>
        <a:prstGeom prst="rightArrow">
          <a:avLst>
            <a:gd name="adj1" fmla="val 60000"/>
            <a:gd name="adj2" fmla="val 50000"/>
          </a:avLst>
        </a:prstGeom>
      </dgm:spPr>
      <dgm:t>
        <a:bodyPr/>
        <a:lstStyle/>
        <a:p>
          <a:endParaRPr lang="sl-SI"/>
        </a:p>
      </dgm:t>
    </dgm:pt>
    <dgm:pt modelId="{31FEA37C-A922-4E97-8CB1-A00277002325}" type="pres">
      <dgm:prSet presAssocID="{E9D9B4FF-CF49-4B39-9F18-74B436F0274F}" presName="connectorText" presStyleLbl="sibTrans2D1" presStyleIdx="0" presStyleCnt="7"/>
      <dgm:spPr/>
      <dgm:t>
        <a:bodyPr/>
        <a:lstStyle/>
        <a:p>
          <a:endParaRPr lang="sl-SI"/>
        </a:p>
      </dgm:t>
    </dgm:pt>
    <dgm:pt modelId="{BCEFB846-4E5D-4E04-A9FD-A3C06894C0F7}" type="pres">
      <dgm:prSet presAssocID="{73924D15-3B8E-41D5-AF1E-F12BDAD0C412}" presName="node" presStyleLbl="node1" presStyleIdx="1" presStyleCnt="8" custScaleX="281946" custScaleY="300823" custLinFactY="-29151" custLinFactNeighborX="-1139" custLinFactNeighborY="-100000">
        <dgm:presLayoutVars>
          <dgm:bulletEnabled val="1"/>
        </dgm:presLayoutVars>
      </dgm:prSet>
      <dgm:spPr>
        <a:prstGeom prst="roundRect">
          <a:avLst>
            <a:gd name="adj" fmla="val 10000"/>
          </a:avLst>
        </a:prstGeom>
      </dgm:spPr>
      <dgm:t>
        <a:bodyPr/>
        <a:lstStyle/>
        <a:p>
          <a:endParaRPr lang="sl-SI"/>
        </a:p>
      </dgm:t>
    </dgm:pt>
    <dgm:pt modelId="{C7CEDE4A-7FDF-42E4-AF1B-64C54694BBA2}" type="pres">
      <dgm:prSet presAssocID="{C5CF33B7-5554-4394-9AC1-EB58AA9BAF9B}" presName="sibTrans" presStyleLbl="sibTrans2D1" presStyleIdx="1" presStyleCnt="7"/>
      <dgm:spPr>
        <a:prstGeom prst="rightArrow">
          <a:avLst>
            <a:gd name="adj1" fmla="val 60000"/>
            <a:gd name="adj2" fmla="val 50000"/>
          </a:avLst>
        </a:prstGeom>
      </dgm:spPr>
      <dgm:t>
        <a:bodyPr/>
        <a:lstStyle/>
        <a:p>
          <a:endParaRPr lang="sl-SI"/>
        </a:p>
      </dgm:t>
    </dgm:pt>
    <dgm:pt modelId="{900B9820-88A2-4D59-ABEB-60832985637D}" type="pres">
      <dgm:prSet presAssocID="{C5CF33B7-5554-4394-9AC1-EB58AA9BAF9B}" presName="connectorText" presStyleLbl="sibTrans2D1" presStyleIdx="1" presStyleCnt="7"/>
      <dgm:spPr/>
      <dgm:t>
        <a:bodyPr/>
        <a:lstStyle/>
        <a:p>
          <a:endParaRPr lang="sl-SI"/>
        </a:p>
      </dgm:t>
    </dgm:pt>
    <dgm:pt modelId="{F6160039-9E80-4821-A313-0DA003C81FAF}" type="pres">
      <dgm:prSet presAssocID="{3595D8FD-7D32-47C5-9A6F-ABFF6D246A16}" presName="node" presStyleLbl="node1" presStyleIdx="2" presStyleCnt="8" custScaleX="172908" custScaleY="300823" custLinFactY="-42446" custLinFactNeighborX="-2279" custLinFactNeighborY="-100000">
        <dgm:presLayoutVars>
          <dgm:bulletEnabled val="1"/>
        </dgm:presLayoutVars>
      </dgm:prSet>
      <dgm:spPr>
        <a:prstGeom prst="roundRect">
          <a:avLst>
            <a:gd name="adj" fmla="val 10000"/>
          </a:avLst>
        </a:prstGeom>
      </dgm:spPr>
      <dgm:t>
        <a:bodyPr/>
        <a:lstStyle/>
        <a:p>
          <a:endParaRPr lang="sl-SI"/>
        </a:p>
      </dgm:t>
    </dgm:pt>
    <dgm:pt modelId="{5BC07EC1-A6A7-43CE-ABE8-5A858DBA180D}" type="pres">
      <dgm:prSet presAssocID="{93D8854B-FD63-4056-8D61-00AC0F5C829F}" presName="sibTrans" presStyleLbl="sibTrans2D1" presStyleIdx="2" presStyleCnt="7"/>
      <dgm:spPr>
        <a:prstGeom prst="rightArrow">
          <a:avLst>
            <a:gd name="adj1" fmla="val 60000"/>
            <a:gd name="adj2" fmla="val 50000"/>
          </a:avLst>
        </a:prstGeom>
      </dgm:spPr>
      <dgm:t>
        <a:bodyPr/>
        <a:lstStyle/>
        <a:p>
          <a:endParaRPr lang="sl-SI"/>
        </a:p>
      </dgm:t>
    </dgm:pt>
    <dgm:pt modelId="{D83217E1-6CD5-42F9-BBFE-F990934EE85A}" type="pres">
      <dgm:prSet presAssocID="{93D8854B-FD63-4056-8D61-00AC0F5C829F}" presName="connectorText" presStyleLbl="sibTrans2D1" presStyleIdx="2" presStyleCnt="7"/>
      <dgm:spPr/>
      <dgm:t>
        <a:bodyPr/>
        <a:lstStyle/>
        <a:p>
          <a:endParaRPr lang="sl-SI"/>
        </a:p>
      </dgm:t>
    </dgm:pt>
    <dgm:pt modelId="{26D203ED-25DB-44FE-ADCD-ED5F988CC6A8}" type="pres">
      <dgm:prSet presAssocID="{9055C322-FB0D-4E7F-95BC-298D8254F429}" presName="node" presStyleLbl="node1" presStyleIdx="3" presStyleCnt="8" custScaleX="219368" custScaleY="436098" custLinFactY="-13007"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8666C4E9-56D8-4FBB-960D-FC3C63DD1FE4}" type="pres">
      <dgm:prSet presAssocID="{48F4ABDA-9C5C-42EA-9F5B-1A734E66C350}" presName="sibTrans" presStyleLbl="sibTrans2D1" presStyleIdx="3" presStyleCnt="7"/>
      <dgm:spPr>
        <a:prstGeom prst="rightArrow">
          <a:avLst>
            <a:gd name="adj1" fmla="val 60000"/>
            <a:gd name="adj2" fmla="val 50000"/>
          </a:avLst>
        </a:prstGeom>
      </dgm:spPr>
      <dgm:t>
        <a:bodyPr/>
        <a:lstStyle/>
        <a:p>
          <a:endParaRPr lang="sl-SI"/>
        </a:p>
      </dgm:t>
    </dgm:pt>
    <dgm:pt modelId="{FAE8FCDA-CC51-46D2-B116-37ACF6109B16}" type="pres">
      <dgm:prSet presAssocID="{48F4ABDA-9C5C-42EA-9F5B-1A734E66C350}" presName="connectorText" presStyleLbl="sibTrans2D1" presStyleIdx="3" presStyleCnt="7"/>
      <dgm:spPr/>
      <dgm:t>
        <a:bodyPr/>
        <a:lstStyle/>
        <a:p>
          <a:endParaRPr lang="sl-SI"/>
        </a:p>
      </dgm:t>
    </dgm:pt>
    <dgm:pt modelId="{820F2D7B-FF9C-43FC-9366-8794FFF102DD}" type="pres">
      <dgm:prSet presAssocID="{4BB65297-81BB-4BD8-97B0-4BAB15E1A0FF}" presName="node" presStyleLbl="node1" presStyleIdx="4" presStyleCnt="8" custScaleX="190233" custScaleY="328998">
        <dgm:presLayoutVars>
          <dgm:bulletEnabled val="1"/>
        </dgm:presLayoutVars>
      </dgm:prSet>
      <dgm:spPr>
        <a:prstGeom prst="roundRect">
          <a:avLst>
            <a:gd name="adj" fmla="val 10000"/>
          </a:avLst>
        </a:prstGeom>
      </dgm:spPr>
      <dgm:t>
        <a:bodyPr/>
        <a:lstStyle/>
        <a:p>
          <a:endParaRPr lang="sl-SI"/>
        </a:p>
      </dgm:t>
    </dgm:pt>
    <dgm:pt modelId="{63968385-785F-4C1E-8BF1-80EA3087501C}" type="pres">
      <dgm:prSet presAssocID="{890E1247-D322-4B0A-98E5-260C6624F61F}" presName="sibTrans" presStyleLbl="sibTrans2D1" presStyleIdx="4" presStyleCnt="7"/>
      <dgm:spPr>
        <a:prstGeom prst="rightArrow">
          <a:avLst>
            <a:gd name="adj1" fmla="val 60000"/>
            <a:gd name="adj2" fmla="val 50000"/>
          </a:avLst>
        </a:prstGeom>
      </dgm:spPr>
      <dgm:t>
        <a:bodyPr/>
        <a:lstStyle/>
        <a:p>
          <a:endParaRPr lang="sl-SI"/>
        </a:p>
      </dgm:t>
    </dgm:pt>
    <dgm:pt modelId="{6751575E-F17E-4521-8F71-05A80037DC57}" type="pres">
      <dgm:prSet presAssocID="{890E1247-D322-4B0A-98E5-260C6624F61F}" presName="connectorText" presStyleLbl="sibTrans2D1" presStyleIdx="4" presStyleCnt="7"/>
      <dgm:spPr/>
      <dgm:t>
        <a:bodyPr/>
        <a:lstStyle/>
        <a:p>
          <a:endParaRPr lang="sl-SI"/>
        </a:p>
      </dgm:t>
    </dgm:pt>
    <dgm:pt modelId="{A97F5D6D-131A-4070-BF7A-1726378AC798}" type="pres">
      <dgm:prSet presAssocID="{36A9F2EF-DC2C-4E49-BB36-EC240551DC0B}" presName="node" presStyleLbl="node1" presStyleIdx="5" presStyleCnt="8" custScaleX="188029" custScaleY="360411">
        <dgm:presLayoutVars>
          <dgm:bulletEnabled val="1"/>
        </dgm:presLayoutVars>
      </dgm:prSet>
      <dgm:spPr>
        <a:prstGeom prst="roundRect">
          <a:avLst>
            <a:gd name="adj" fmla="val 10000"/>
          </a:avLst>
        </a:prstGeom>
      </dgm:spPr>
      <dgm:t>
        <a:bodyPr/>
        <a:lstStyle/>
        <a:p>
          <a:endParaRPr lang="sl-SI"/>
        </a:p>
      </dgm:t>
    </dgm:pt>
    <dgm:pt modelId="{C3777511-1ED3-47A6-A9CA-D1ADCC21F550}" type="pres">
      <dgm:prSet presAssocID="{1F64038F-C16C-4A0E-AFBF-119FFFE69282}" presName="sibTrans" presStyleLbl="sibTrans2D1" presStyleIdx="5" presStyleCnt="7"/>
      <dgm:spPr>
        <a:prstGeom prst="rightArrow">
          <a:avLst>
            <a:gd name="adj1" fmla="val 60000"/>
            <a:gd name="adj2" fmla="val 50000"/>
          </a:avLst>
        </a:prstGeom>
      </dgm:spPr>
      <dgm:t>
        <a:bodyPr/>
        <a:lstStyle/>
        <a:p>
          <a:endParaRPr lang="sl-SI"/>
        </a:p>
      </dgm:t>
    </dgm:pt>
    <dgm:pt modelId="{5B3D4C9C-3944-4D6C-A15F-77E3D4C27767}" type="pres">
      <dgm:prSet presAssocID="{1F64038F-C16C-4A0E-AFBF-119FFFE69282}" presName="connectorText" presStyleLbl="sibTrans2D1" presStyleIdx="5" presStyleCnt="7"/>
      <dgm:spPr/>
      <dgm:t>
        <a:bodyPr/>
        <a:lstStyle/>
        <a:p>
          <a:endParaRPr lang="sl-SI"/>
        </a:p>
      </dgm:t>
    </dgm:pt>
    <dgm:pt modelId="{5CA4A544-13D7-4F8E-A0B5-2ADC7D63F27F}" type="pres">
      <dgm:prSet presAssocID="{7807948B-D0B9-4E22-A6C3-AA00F63D7E28}" presName="node" presStyleLbl="node1" presStyleIdx="6" presStyleCnt="8" custAng="0" custScaleX="201764" custScaleY="335780">
        <dgm:presLayoutVars>
          <dgm:bulletEnabled val="1"/>
        </dgm:presLayoutVars>
      </dgm:prSet>
      <dgm:spPr>
        <a:prstGeom prst="roundRect">
          <a:avLst>
            <a:gd name="adj" fmla="val 10000"/>
          </a:avLst>
        </a:prstGeom>
      </dgm:spPr>
      <dgm:t>
        <a:bodyPr/>
        <a:lstStyle/>
        <a:p>
          <a:endParaRPr lang="sl-SI"/>
        </a:p>
      </dgm:t>
    </dgm:pt>
    <dgm:pt modelId="{04C9C7EC-FE17-49DF-8871-0DE22F9EC105}" type="pres">
      <dgm:prSet presAssocID="{C4420F47-8E81-4732-BA43-5913D9C43001}" presName="sibTrans" presStyleLbl="sibTrans2D1" presStyleIdx="6" presStyleCnt="7"/>
      <dgm:spPr>
        <a:prstGeom prst="rightArrow">
          <a:avLst>
            <a:gd name="adj1" fmla="val 60000"/>
            <a:gd name="adj2" fmla="val 50000"/>
          </a:avLst>
        </a:prstGeom>
      </dgm:spPr>
      <dgm:t>
        <a:bodyPr/>
        <a:lstStyle/>
        <a:p>
          <a:endParaRPr lang="sl-SI"/>
        </a:p>
      </dgm:t>
    </dgm:pt>
    <dgm:pt modelId="{A258932A-9E86-4434-8E3A-01BACCF86416}" type="pres">
      <dgm:prSet presAssocID="{C4420F47-8E81-4732-BA43-5913D9C43001}" presName="connectorText" presStyleLbl="sibTrans2D1" presStyleIdx="6" presStyleCnt="7"/>
      <dgm:spPr/>
      <dgm:t>
        <a:bodyPr/>
        <a:lstStyle/>
        <a:p>
          <a:endParaRPr lang="sl-SI"/>
        </a:p>
      </dgm:t>
    </dgm:pt>
    <dgm:pt modelId="{5B76D4EB-2BB1-4B2E-9D43-AAC753D96799}" type="pres">
      <dgm:prSet presAssocID="{38D4C7FD-1281-419E-8C4E-DACD4B2AD8AC}" presName="node" presStyleLbl="node1" presStyleIdx="7" presStyleCnt="8" custScaleX="289113" custScaleY="300486">
        <dgm:presLayoutVars>
          <dgm:bulletEnabled val="1"/>
        </dgm:presLayoutVars>
      </dgm:prSet>
      <dgm:spPr>
        <a:prstGeom prst="roundRect">
          <a:avLst>
            <a:gd name="adj" fmla="val 10000"/>
          </a:avLst>
        </a:prstGeom>
      </dgm:spPr>
      <dgm:t>
        <a:bodyPr/>
        <a:lstStyle/>
        <a:p>
          <a:endParaRPr lang="sl-SI"/>
        </a:p>
      </dgm:t>
    </dgm:pt>
  </dgm:ptLst>
  <dgm:cxnLst>
    <dgm:cxn modelId="{1E5D6CE0-DAD9-4047-87BB-11518F0FCB12}" type="presOf" srcId="{C5CF33B7-5554-4394-9AC1-EB58AA9BAF9B}" destId="{C7CEDE4A-7FDF-42E4-AF1B-64C54694BBA2}" srcOrd="0" destOrd="0" presId="urn:microsoft.com/office/officeart/2005/8/layout/process5"/>
    <dgm:cxn modelId="{F41E72EF-0807-416C-8011-1397FB23C01B}" srcId="{E2D449B6-33FF-4E5E-9802-4EDE5BE0E2FA}" destId="{4BB65297-81BB-4BD8-97B0-4BAB15E1A0FF}" srcOrd="4" destOrd="0" parTransId="{2EA33D65-D976-4872-8FFF-ED2257ECA210}" sibTransId="{890E1247-D322-4B0A-98E5-260C6624F61F}"/>
    <dgm:cxn modelId="{1927A92C-4959-4E44-9B19-7BAA1774B48E}" srcId="{E2D449B6-33FF-4E5E-9802-4EDE5BE0E2FA}" destId="{36A9F2EF-DC2C-4E49-BB36-EC240551DC0B}" srcOrd="5" destOrd="0" parTransId="{1CECB09E-E20C-4866-ADF5-8F6446FCB840}" sibTransId="{1F64038F-C16C-4A0E-AFBF-119FFFE69282}"/>
    <dgm:cxn modelId="{50202BEB-EAC8-4837-93C1-35FEC721F146}" type="presOf" srcId="{E9D9B4FF-CF49-4B39-9F18-74B436F0274F}" destId="{9CE62DF4-A5B9-4A34-AD70-4C8B2AB4D33E}" srcOrd="0" destOrd="0" presId="urn:microsoft.com/office/officeart/2005/8/layout/process5"/>
    <dgm:cxn modelId="{28ACD66C-2930-4BAA-B94C-7E0205C8E079}" srcId="{E2D449B6-33FF-4E5E-9802-4EDE5BE0E2FA}" destId="{3595D8FD-7D32-47C5-9A6F-ABFF6D246A16}" srcOrd="2" destOrd="0" parTransId="{6FA354B2-1C03-438B-B680-479BC9CA4962}" sibTransId="{93D8854B-FD63-4056-8D61-00AC0F5C829F}"/>
    <dgm:cxn modelId="{8535635B-15CC-4EB5-9AEF-1473E9DF3A7C}" type="presOf" srcId="{1F64038F-C16C-4A0E-AFBF-119FFFE69282}" destId="{C3777511-1ED3-47A6-A9CA-D1ADCC21F550}" srcOrd="0" destOrd="0" presId="urn:microsoft.com/office/officeart/2005/8/layout/process5"/>
    <dgm:cxn modelId="{63833FB7-3728-4FFC-8762-1CBC8D30C872}" srcId="{E2D449B6-33FF-4E5E-9802-4EDE5BE0E2FA}" destId="{38D4C7FD-1281-419E-8C4E-DACD4B2AD8AC}" srcOrd="7" destOrd="0" parTransId="{9BBF86C4-0285-4A6A-B5B7-78FA862C3D4B}" sibTransId="{FCA9E710-843F-4BAB-881B-109DD7C9361A}"/>
    <dgm:cxn modelId="{F0F304AB-F507-4BD9-8422-77B6E4524D44}" type="presOf" srcId="{C5CF33B7-5554-4394-9AC1-EB58AA9BAF9B}" destId="{900B9820-88A2-4D59-ABEB-60832985637D}" srcOrd="1" destOrd="0" presId="urn:microsoft.com/office/officeart/2005/8/layout/process5"/>
    <dgm:cxn modelId="{8EFCCF55-39C2-491A-9E51-49C1AC535B1C}" type="presOf" srcId="{4BB65297-81BB-4BD8-97B0-4BAB15E1A0FF}" destId="{820F2D7B-FF9C-43FC-9366-8794FFF102DD}" srcOrd="0" destOrd="0" presId="urn:microsoft.com/office/officeart/2005/8/layout/process5"/>
    <dgm:cxn modelId="{46601675-0DF9-454B-A11A-2B803F932697}" type="presOf" srcId="{E2D449B6-33FF-4E5E-9802-4EDE5BE0E2FA}" destId="{3F75EF3C-C6C4-4DE1-8185-A6B38605637D}" srcOrd="0" destOrd="0" presId="urn:microsoft.com/office/officeart/2005/8/layout/process5"/>
    <dgm:cxn modelId="{910FB2A6-C3D9-4C88-AA49-DDE693693EE5}" type="presOf" srcId="{9055C322-FB0D-4E7F-95BC-298D8254F429}" destId="{26D203ED-25DB-44FE-ADCD-ED5F988CC6A8}" srcOrd="0" destOrd="0" presId="urn:microsoft.com/office/officeart/2005/8/layout/process5"/>
    <dgm:cxn modelId="{C5D96BA6-64C1-4DA4-B94C-F2962BD4E05E}" type="presOf" srcId="{1F64038F-C16C-4A0E-AFBF-119FFFE69282}" destId="{5B3D4C9C-3944-4D6C-A15F-77E3D4C27767}" srcOrd="1" destOrd="0" presId="urn:microsoft.com/office/officeart/2005/8/layout/process5"/>
    <dgm:cxn modelId="{C89A2735-278A-4E77-97F0-DC87B8C6EA49}" type="presOf" srcId="{38D4C7FD-1281-419E-8C4E-DACD4B2AD8AC}" destId="{5B76D4EB-2BB1-4B2E-9D43-AAC753D96799}" srcOrd="0" destOrd="0" presId="urn:microsoft.com/office/officeart/2005/8/layout/process5"/>
    <dgm:cxn modelId="{28C2FB64-61D3-49EE-A471-BE8A06673EB0}" type="presOf" srcId="{73924D15-3B8E-41D5-AF1E-F12BDAD0C412}" destId="{BCEFB846-4E5D-4E04-A9FD-A3C06894C0F7}" srcOrd="0" destOrd="0" presId="urn:microsoft.com/office/officeart/2005/8/layout/process5"/>
    <dgm:cxn modelId="{CE4C730E-6C56-48AB-8EF2-BABC1206CBDF}" type="presOf" srcId="{890E1247-D322-4B0A-98E5-260C6624F61F}" destId="{6751575E-F17E-4521-8F71-05A80037DC57}" srcOrd="1" destOrd="0" presId="urn:microsoft.com/office/officeart/2005/8/layout/process5"/>
    <dgm:cxn modelId="{D22F46F3-B17D-415C-BD52-1A5A23196CA0}" type="presOf" srcId="{7807948B-D0B9-4E22-A6C3-AA00F63D7E28}" destId="{5CA4A544-13D7-4F8E-A0B5-2ADC7D63F27F}" srcOrd="0" destOrd="0" presId="urn:microsoft.com/office/officeart/2005/8/layout/process5"/>
    <dgm:cxn modelId="{F21974F1-7918-4E2D-9DDF-ABB48FE14926}" type="presOf" srcId="{B02F9257-3C9E-46C3-91B6-2F8C6FA342DE}" destId="{CF57E4D1-B82B-4FC4-9D71-FFAFDACC7578}" srcOrd="0" destOrd="0" presId="urn:microsoft.com/office/officeart/2005/8/layout/process5"/>
    <dgm:cxn modelId="{1456C7D5-2D8F-4C6C-982B-2F9A90B8B66D}" type="presOf" srcId="{48F4ABDA-9C5C-42EA-9F5B-1A734E66C350}" destId="{FAE8FCDA-CC51-46D2-B116-37ACF6109B16}" srcOrd="1" destOrd="0" presId="urn:microsoft.com/office/officeart/2005/8/layout/process5"/>
    <dgm:cxn modelId="{44470ACF-2D40-46A1-ABCF-F4F41878E82B}" srcId="{E2D449B6-33FF-4E5E-9802-4EDE5BE0E2FA}" destId="{7807948B-D0B9-4E22-A6C3-AA00F63D7E28}" srcOrd="6" destOrd="0" parTransId="{3D4BD1BA-F530-487B-B2A2-3FAA310B3364}" sibTransId="{C4420F47-8E81-4732-BA43-5913D9C43001}"/>
    <dgm:cxn modelId="{F8711D2C-8353-4A60-BAA7-C0B11CD8C628}" type="presOf" srcId="{E9D9B4FF-CF49-4B39-9F18-74B436F0274F}" destId="{31FEA37C-A922-4E97-8CB1-A00277002325}" srcOrd="1" destOrd="0" presId="urn:microsoft.com/office/officeart/2005/8/layout/process5"/>
    <dgm:cxn modelId="{661DC531-551D-494E-8E82-7B57E9BBC93A}" type="presOf" srcId="{890E1247-D322-4B0A-98E5-260C6624F61F}" destId="{63968385-785F-4C1E-8BF1-80EA3087501C}" srcOrd="0" destOrd="0" presId="urn:microsoft.com/office/officeart/2005/8/layout/process5"/>
    <dgm:cxn modelId="{1436735B-33E7-47E8-B67B-044FC8BAD621}" type="presOf" srcId="{3595D8FD-7D32-47C5-9A6F-ABFF6D246A16}" destId="{F6160039-9E80-4821-A313-0DA003C81FAF}" srcOrd="0" destOrd="0" presId="urn:microsoft.com/office/officeart/2005/8/layout/process5"/>
    <dgm:cxn modelId="{FE87BD8B-2EB9-40A5-A855-294327DBFB81}" type="presOf" srcId="{93D8854B-FD63-4056-8D61-00AC0F5C829F}" destId="{D83217E1-6CD5-42F9-BBFE-F990934EE85A}" srcOrd="1" destOrd="0" presId="urn:microsoft.com/office/officeart/2005/8/layout/process5"/>
    <dgm:cxn modelId="{C3160BC6-66C9-408D-9750-294614089B9F}" srcId="{E2D449B6-33FF-4E5E-9802-4EDE5BE0E2FA}" destId="{B02F9257-3C9E-46C3-91B6-2F8C6FA342DE}" srcOrd="0" destOrd="0" parTransId="{5C5E3B04-51A8-4308-B2DB-1CCA7AC09F49}" sibTransId="{E9D9B4FF-CF49-4B39-9F18-74B436F0274F}"/>
    <dgm:cxn modelId="{F87144E0-8EC5-47E2-B0BB-3DA3AEE1559D}" srcId="{E2D449B6-33FF-4E5E-9802-4EDE5BE0E2FA}" destId="{9055C322-FB0D-4E7F-95BC-298D8254F429}" srcOrd="3" destOrd="0" parTransId="{0BD37200-D5A8-4895-848D-670996AE5CC0}" sibTransId="{48F4ABDA-9C5C-42EA-9F5B-1A734E66C350}"/>
    <dgm:cxn modelId="{6295AE8C-4EA8-4924-A327-10B2D8053973}" type="presOf" srcId="{48F4ABDA-9C5C-42EA-9F5B-1A734E66C350}" destId="{8666C4E9-56D8-4FBB-960D-FC3C63DD1FE4}" srcOrd="0" destOrd="0" presId="urn:microsoft.com/office/officeart/2005/8/layout/process5"/>
    <dgm:cxn modelId="{28769772-477B-462A-911B-FB7BEE19373E}" type="presOf" srcId="{93D8854B-FD63-4056-8D61-00AC0F5C829F}" destId="{5BC07EC1-A6A7-43CE-ABE8-5A858DBA180D}" srcOrd="0" destOrd="0" presId="urn:microsoft.com/office/officeart/2005/8/layout/process5"/>
    <dgm:cxn modelId="{CA5D7734-FB4A-4F8C-9793-544E4A2EF219}" type="presOf" srcId="{C4420F47-8E81-4732-BA43-5913D9C43001}" destId="{A258932A-9E86-4434-8E3A-01BACCF86416}" srcOrd="1" destOrd="0" presId="urn:microsoft.com/office/officeart/2005/8/layout/process5"/>
    <dgm:cxn modelId="{BFC1CE84-0EE8-4D51-B1D4-243F8A933095}" type="presOf" srcId="{36A9F2EF-DC2C-4E49-BB36-EC240551DC0B}" destId="{A97F5D6D-131A-4070-BF7A-1726378AC798}" srcOrd="0" destOrd="0" presId="urn:microsoft.com/office/officeart/2005/8/layout/process5"/>
    <dgm:cxn modelId="{127F12D2-61DE-4E13-8761-019697F2237C}" srcId="{E2D449B6-33FF-4E5E-9802-4EDE5BE0E2FA}" destId="{73924D15-3B8E-41D5-AF1E-F12BDAD0C412}" srcOrd="1" destOrd="0" parTransId="{2F8C0D25-7816-43C2-AEDF-2EDC612D58F0}" sibTransId="{C5CF33B7-5554-4394-9AC1-EB58AA9BAF9B}"/>
    <dgm:cxn modelId="{F7A790CE-8CF4-4FC9-B3A9-2A7068BDEF54}" type="presOf" srcId="{C4420F47-8E81-4732-BA43-5913D9C43001}" destId="{04C9C7EC-FE17-49DF-8871-0DE22F9EC105}" srcOrd="0" destOrd="0" presId="urn:microsoft.com/office/officeart/2005/8/layout/process5"/>
    <dgm:cxn modelId="{C465B94E-F6FC-4C35-89BC-CFB8459B84A0}" type="presParOf" srcId="{3F75EF3C-C6C4-4DE1-8185-A6B38605637D}" destId="{CF57E4D1-B82B-4FC4-9D71-FFAFDACC7578}" srcOrd="0" destOrd="0" presId="urn:microsoft.com/office/officeart/2005/8/layout/process5"/>
    <dgm:cxn modelId="{2049A027-5F7E-46B7-90C9-02451EC9A316}" type="presParOf" srcId="{3F75EF3C-C6C4-4DE1-8185-A6B38605637D}" destId="{9CE62DF4-A5B9-4A34-AD70-4C8B2AB4D33E}" srcOrd="1" destOrd="0" presId="urn:microsoft.com/office/officeart/2005/8/layout/process5"/>
    <dgm:cxn modelId="{8D0E44C9-AE37-4248-BCFD-245D32902206}" type="presParOf" srcId="{9CE62DF4-A5B9-4A34-AD70-4C8B2AB4D33E}" destId="{31FEA37C-A922-4E97-8CB1-A00277002325}" srcOrd="0" destOrd="0" presId="urn:microsoft.com/office/officeart/2005/8/layout/process5"/>
    <dgm:cxn modelId="{2E15CDFC-DA8D-4CE6-AC4B-725C361EF5B0}" type="presParOf" srcId="{3F75EF3C-C6C4-4DE1-8185-A6B38605637D}" destId="{BCEFB846-4E5D-4E04-A9FD-A3C06894C0F7}" srcOrd="2" destOrd="0" presId="urn:microsoft.com/office/officeart/2005/8/layout/process5"/>
    <dgm:cxn modelId="{F15426E1-DEF9-42D5-8BF7-A3F99F7F19D0}" type="presParOf" srcId="{3F75EF3C-C6C4-4DE1-8185-A6B38605637D}" destId="{C7CEDE4A-7FDF-42E4-AF1B-64C54694BBA2}" srcOrd="3" destOrd="0" presId="urn:microsoft.com/office/officeart/2005/8/layout/process5"/>
    <dgm:cxn modelId="{9D96A160-9D4B-4FD8-81C7-32319ECD5A0A}" type="presParOf" srcId="{C7CEDE4A-7FDF-42E4-AF1B-64C54694BBA2}" destId="{900B9820-88A2-4D59-ABEB-60832985637D}" srcOrd="0" destOrd="0" presId="urn:microsoft.com/office/officeart/2005/8/layout/process5"/>
    <dgm:cxn modelId="{2BB312A2-E191-4D2D-92FB-9894B459CB79}" type="presParOf" srcId="{3F75EF3C-C6C4-4DE1-8185-A6B38605637D}" destId="{F6160039-9E80-4821-A313-0DA003C81FAF}" srcOrd="4" destOrd="0" presId="urn:microsoft.com/office/officeart/2005/8/layout/process5"/>
    <dgm:cxn modelId="{7E92FF55-C87D-416C-A8F5-E2A58C746116}" type="presParOf" srcId="{3F75EF3C-C6C4-4DE1-8185-A6B38605637D}" destId="{5BC07EC1-A6A7-43CE-ABE8-5A858DBA180D}" srcOrd="5" destOrd="0" presId="urn:microsoft.com/office/officeart/2005/8/layout/process5"/>
    <dgm:cxn modelId="{7CAFF669-D838-4B31-A1D6-82FDD3858A78}" type="presParOf" srcId="{5BC07EC1-A6A7-43CE-ABE8-5A858DBA180D}" destId="{D83217E1-6CD5-42F9-BBFE-F990934EE85A}" srcOrd="0" destOrd="0" presId="urn:microsoft.com/office/officeart/2005/8/layout/process5"/>
    <dgm:cxn modelId="{CC7A468C-1454-4873-84EE-C6A5A3443452}" type="presParOf" srcId="{3F75EF3C-C6C4-4DE1-8185-A6B38605637D}" destId="{26D203ED-25DB-44FE-ADCD-ED5F988CC6A8}" srcOrd="6" destOrd="0" presId="urn:microsoft.com/office/officeart/2005/8/layout/process5"/>
    <dgm:cxn modelId="{1DDAA288-DA1C-457A-AFA9-C9207F36390A}" type="presParOf" srcId="{3F75EF3C-C6C4-4DE1-8185-A6B38605637D}" destId="{8666C4E9-56D8-4FBB-960D-FC3C63DD1FE4}" srcOrd="7" destOrd="0" presId="urn:microsoft.com/office/officeart/2005/8/layout/process5"/>
    <dgm:cxn modelId="{7098DDA0-45CB-4E86-9227-8E7F91D4AD64}" type="presParOf" srcId="{8666C4E9-56D8-4FBB-960D-FC3C63DD1FE4}" destId="{FAE8FCDA-CC51-46D2-B116-37ACF6109B16}" srcOrd="0" destOrd="0" presId="urn:microsoft.com/office/officeart/2005/8/layout/process5"/>
    <dgm:cxn modelId="{AD01D273-6F0D-4631-8EEA-0E83F1FF95F9}" type="presParOf" srcId="{3F75EF3C-C6C4-4DE1-8185-A6B38605637D}" destId="{820F2D7B-FF9C-43FC-9366-8794FFF102DD}" srcOrd="8" destOrd="0" presId="urn:microsoft.com/office/officeart/2005/8/layout/process5"/>
    <dgm:cxn modelId="{8EBABB7D-24B7-4BFB-BB78-91B1D795068D}" type="presParOf" srcId="{3F75EF3C-C6C4-4DE1-8185-A6B38605637D}" destId="{63968385-785F-4C1E-8BF1-80EA3087501C}" srcOrd="9" destOrd="0" presId="urn:microsoft.com/office/officeart/2005/8/layout/process5"/>
    <dgm:cxn modelId="{2C9FC03E-4B09-4B29-80BE-EEA44E79BD55}" type="presParOf" srcId="{63968385-785F-4C1E-8BF1-80EA3087501C}" destId="{6751575E-F17E-4521-8F71-05A80037DC57}" srcOrd="0" destOrd="0" presId="urn:microsoft.com/office/officeart/2005/8/layout/process5"/>
    <dgm:cxn modelId="{699BA04D-F9C6-4500-945A-56A2989F5A6B}" type="presParOf" srcId="{3F75EF3C-C6C4-4DE1-8185-A6B38605637D}" destId="{A97F5D6D-131A-4070-BF7A-1726378AC798}" srcOrd="10" destOrd="0" presId="urn:microsoft.com/office/officeart/2005/8/layout/process5"/>
    <dgm:cxn modelId="{36F9875A-42D8-45B0-BA8A-8C9B071D9441}" type="presParOf" srcId="{3F75EF3C-C6C4-4DE1-8185-A6B38605637D}" destId="{C3777511-1ED3-47A6-A9CA-D1ADCC21F550}" srcOrd="11" destOrd="0" presId="urn:microsoft.com/office/officeart/2005/8/layout/process5"/>
    <dgm:cxn modelId="{D8ED071A-6F05-4AC1-8F3D-95720091B801}" type="presParOf" srcId="{C3777511-1ED3-47A6-A9CA-D1ADCC21F550}" destId="{5B3D4C9C-3944-4D6C-A15F-77E3D4C27767}" srcOrd="0" destOrd="0" presId="urn:microsoft.com/office/officeart/2005/8/layout/process5"/>
    <dgm:cxn modelId="{90256D29-969F-4AA5-9BB5-66903FCD8CD4}" type="presParOf" srcId="{3F75EF3C-C6C4-4DE1-8185-A6B38605637D}" destId="{5CA4A544-13D7-4F8E-A0B5-2ADC7D63F27F}" srcOrd="12" destOrd="0" presId="urn:microsoft.com/office/officeart/2005/8/layout/process5"/>
    <dgm:cxn modelId="{B7D3477B-D921-4CEC-BD01-8EA7C4E2EBCA}" type="presParOf" srcId="{3F75EF3C-C6C4-4DE1-8185-A6B38605637D}" destId="{04C9C7EC-FE17-49DF-8871-0DE22F9EC105}" srcOrd="13" destOrd="0" presId="urn:microsoft.com/office/officeart/2005/8/layout/process5"/>
    <dgm:cxn modelId="{4401E614-1B5D-4070-A10C-B9E737B043C2}" type="presParOf" srcId="{04C9C7EC-FE17-49DF-8871-0DE22F9EC105}" destId="{A258932A-9E86-4434-8E3A-01BACCF86416}" srcOrd="0" destOrd="0" presId="urn:microsoft.com/office/officeart/2005/8/layout/process5"/>
    <dgm:cxn modelId="{DC5CE6DC-060A-4AD6-A1FA-A5601DF42E26}" type="presParOf" srcId="{3F75EF3C-C6C4-4DE1-8185-A6B38605637D}" destId="{5B76D4EB-2BB1-4B2E-9D43-AAC753D96799}"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D4226-BC2E-4115-A3BE-FF88500205B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sl-SI"/>
        </a:p>
      </dgm:t>
    </dgm:pt>
    <dgm:pt modelId="{02ACA079-8D0D-4200-951D-DB257143BD39}">
      <dgm:prSet phldrT="[Text]" custT="1"/>
      <dgm:spPr>
        <a:xfrm>
          <a:off x="636422" y="902141"/>
          <a:ext cx="2216505" cy="2110269"/>
        </a:xfrm>
        <a:prstGeom prst="rect">
          <a:avLst/>
        </a:prstGeom>
        <a:noFill/>
        <a:ln>
          <a:noFill/>
        </a:ln>
        <a:effectLst/>
      </dgm:spPr>
      <dgm:t>
        <a:bodyPr/>
        <a:lstStyle/>
        <a:p>
          <a:pPr algn="l" defTabSz="444500">
            <a:lnSpc>
              <a:spcPct val="90000"/>
            </a:lnSpc>
            <a:spcBef>
              <a:spcPct val="0"/>
            </a:spcBef>
            <a:spcAft>
              <a:spcPct val="35000"/>
            </a:spcAft>
          </a:pPr>
          <a:r>
            <a:rPr lang="sl-SI" sz="2000" b="1" baseline="0" dirty="0">
              <a:solidFill>
                <a:sysClr val="windowText" lastClr="000000">
                  <a:hueOff val="0"/>
                  <a:satOff val="0"/>
                  <a:lumOff val="0"/>
                  <a:alphaOff val="0"/>
                </a:sysClr>
              </a:solidFill>
              <a:latin typeface="Arial" pitchFamily="34" charset="0"/>
              <a:ea typeface="+mn-ea"/>
              <a:cs typeface="Arial" pitchFamily="34" charset="0"/>
            </a:rPr>
            <a:t>Naročnik</a:t>
          </a:r>
        </a:p>
        <a:p>
          <a:pPr algn="l" defTabSz="444500">
            <a:lnSpc>
              <a:spcPct val="90000"/>
            </a:lnSpc>
            <a:spcBef>
              <a:spcPct val="0"/>
            </a:spcBef>
            <a:spcAft>
              <a:spcPct val="35000"/>
            </a:spcAft>
          </a:pPr>
          <a:r>
            <a:rPr lang="sl-SI" sz="2000" baseline="0" dirty="0" smtClean="0">
              <a:solidFill>
                <a:sysClr val="windowText" lastClr="000000">
                  <a:hueOff val="0"/>
                  <a:satOff val="0"/>
                  <a:lumOff val="0"/>
                  <a:alphaOff val="0"/>
                </a:sysClr>
              </a:solidFill>
              <a:latin typeface="Arial" pitchFamily="34" charset="0"/>
              <a:ea typeface="+mn-ea"/>
              <a:cs typeface="Arial" pitchFamily="34" charset="0"/>
            </a:rPr>
            <a:t>- razveljavil PZP  za promocijo turističnega območja in 2. sklop razveljavljenega postopka "zaradi lažjo obvladljivosti projekta" razdelil na 6 evidenčnih postopkov</a:t>
          </a:r>
          <a:endParaRPr lang="sl-SI" sz="2000" baseline="0" dirty="0">
            <a:solidFill>
              <a:sysClr val="windowText" lastClr="000000">
                <a:hueOff val="0"/>
                <a:satOff val="0"/>
                <a:lumOff val="0"/>
                <a:alphaOff val="0"/>
              </a:sysClr>
            </a:solidFill>
            <a:latin typeface="Arial" pitchFamily="34" charset="0"/>
            <a:ea typeface="+mn-ea"/>
            <a:cs typeface="Arial" pitchFamily="34" charset="0"/>
          </a:endParaRPr>
        </a:p>
      </dgm:t>
    </dgm:pt>
    <dgm:pt modelId="{3F38F8BC-E11A-4BAD-85C4-137B970E000A}" type="parTrans" cxnId="{BFEF753B-8D6E-477F-884F-9176514CE7A0}">
      <dgm:prSet/>
      <dgm:spPr/>
      <dgm:t>
        <a:bodyPr/>
        <a:lstStyle/>
        <a:p>
          <a:endParaRPr lang="sl-SI"/>
        </a:p>
      </dgm:t>
    </dgm:pt>
    <dgm:pt modelId="{7C526F41-DF57-4CD3-939E-842DBD8E0741}" type="sibTrans" cxnId="{BFEF753B-8D6E-477F-884F-9176514CE7A0}">
      <dgm:prSet/>
      <dgm:spPr/>
      <dgm:t>
        <a:bodyPr/>
        <a:lstStyle/>
        <a:p>
          <a:endParaRPr lang="sl-SI"/>
        </a:p>
      </dgm:t>
    </dgm:pt>
    <dgm:pt modelId="{5DBB5C14-FF5F-4499-B819-39B1BE93160C}">
      <dgm:prSet custT="1"/>
      <dgm:spPr/>
      <dgm:t>
        <a:bodyPr/>
        <a:lstStyle/>
        <a:p>
          <a:endParaRPr lang="sl-SI"/>
        </a:p>
      </dgm:t>
    </dgm:pt>
    <dgm:pt modelId="{61296EC5-2297-49D5-BF8F-5C4B0A804EFF}" type="parTrans" cxnId="{CD08DCCE-748B-4C9B-90A1-3C8A322CDDE1}">
      <dgm:prSet/>
      <dgm:spPr/>
      <dgm:t>
        <a:bodyPr/>
        <a:lstStyle/>
        <a:p>
          <a:endParaRPr lang="sl-SI"/>
        </a:p>
      </dgm:t>
    </dgm:pt>
    <dgm:pt modelId="{7C6B3409-BCD6-40B3-A85F-EE970C7DEA89}" type="sibTrans" cxnId="{CD08DCCE-748B-4C9B-90A1-3C8A322CDDE1}">
      <dgm:prSet/>
      <dgm:spPr/>
      <dgm:t>
        <a:bodyPr/>
        <a:lstStyle/>
        <a:p>
          <a:endParaRPr lang="sl-SI"/>
        </a:p>
      </dgm:t>
    </dgm:pt>
    <dgm:pt modelId="{029669F6-8C87-42C2-99A0-D0A3F116895A}">
      <dgm:prSet phldrT="[Text]" custT="1"/>
      <dgm:spPr>
        <a:noFill/>
        <a:ln>
          <a:noFill/>
        </a:ln>
        <a:effectLst/>
      </dgm:spPr>
      <dgm:t>
        <a:bodyPr/>
        <a:lstStyle/>
        <a:p>
          <a:endParaRPr lang="sl-SI"/>
        </a:p>
      </dgm:t>
    </dgm:pt>
    <dgm:pt modelId="{ECF0E360-497A-4727-9944-B431A0965F89}" type="parTrans" cxnId="{9422B946-0A3C-43E7-A1DA-EEAB6519971F}">
      <dgm:prSet/>
      <dgm:spPr/>
      <dgm:t>
        <a:bodyPr/>
        <a:lstStyle/>
        <a:p>
          <a:endParaRPr lang="sl-SI"/>
        </a:p>
      </dgm:t>
    </dgm:pt>
    <dgm:pt modelId="{4F2A4A1B-46D2-4A11-86E6-709EF9D8BF1D}" type="sibTrans" cxnId="{9422B946-0A3C-43E7-A1DA-EEAB6519971F}">
      <dgm:prSet/>
      <dgm:spPr/>
      <dgm:t>
        <a:bodyPr/>
        <a:lstStyle/>
        <a:p>
          <a:endParaRPr lang="sl-SI"/>
        </a:p>
      </dgm:t>
    </dgm:pt>
    <dgm:pt modelId="{1CD21340-49A1-4953-B13C-71834589E71F}">
      <dgm:prSet phldrT="[Text]" custT="1"/>
      <dgm:spPr>
        <a:xfrm>
          <a:off x="636422" y="902141"/>
          <a:ext cx="2216505" cy="2110269"/>
        </a:xfrm>
        <a:noFill/>
        <a:ln>
          <a:noFill/>
        </a:ln>
        <a:effectLst/>
      </dgm:spPr>
      <dgm:t>
        <a:bodyPr/>
        <a:lstStyle/>
        <a:p>
          <a:pPr algn="l" defTabSz="444500">
            <a:lnSpc>
              <a:spcPct val="90000"/>
            </a:lnSpc>
            <a:spcBef>
              <a:spcPct val="0"/>
            </a:spcBef>
            <a:spcAft>
              <a:spcPct val="35000"/>
            </a:spcAft>
          </a:pPr>
          <a:r>
            <a:rPr lang="sl-SI" sz="2000" b="1" baseline="0" dirty="0" smtClean="0">
              <a:solidFill>
                <a:sysClr val="windowText" lastClr="000000">
                  <a:hueOff val="0"/>
                  <a:satOff val="0"/>
                  <a:lumOff val="0"/>
                  <a:alphaOff val="0"/>
                </a:sysClr>
              </a:solidFill>
              <a:latin typeface="+mn-lt"/>
              <a:ea typeface="+mn-ea"/>
              <a:cs typeface="Arial" pitchFamily="34" charset="0"/>
            </a:rPr>
            <a:t>Komisija za preprečevanje korupcije:</a:t>
          </a:r>
        </a:p>
        <a:p>
          <a:r>
            <a:rPr lang="sl-SI" sz="2000" baseline="0" dirty="0" smtClean="0">
              <a:solidFill>
                <a:sysClr val="windowText" lastClr="000000">
                  <a:hueOff val="0"/>
                  <a:satOff val="0"/>
                  <a:lumOff val="0"/>
                  <a:alphaOff val="0"/>
                </a:sysClr>
              </a:solidFill>
              <a:latin typeface="+mn-lt"/>
              <a:ea typeface="+mn-ea"/>
              <a:cs typeface="Arial" pitchFamily="34" charset="0"/>
            </a:rPr>
            <a:t>- takšno »drobljenje« je neprimerno, ker kaže na naročnikovo izogibanje postopkom JN  (kršitev 14. člena ZJN)</a:t>
          </a:r>
        </a:p>
        <a:p>
          <a:r>
            <a:rPr lang="sl-SI" sz="2000" baseline="0" dirty="0" smtClean="0">
              <a:solidFill>
                <a:sysClr val="windowText" lastClr="000000">
                  <a:hueOff val="0"/>
                  <a:satOff val="0"/>
                  <a:lumOff val="0"/>
                  <a:alphaOff val="0"/>
                </a:sysClr>
              </a:solidFill>
              <a:latin typeface="+mn-lt"/>
              <a:ea typeface="+mn-ea"/>
              <a:cs typeface="Arial" pitchFamily="34" charset="0"/>
            </a:rPr>
            <a:t>- s takšnim ravnanjem je kršeno načelo zagotavljanja konkurence med ponudniki in načelo transparentnosti </a:t>
          </a:r>
        </a:p>
        <a:p>
          <a:r>
            <a:rPr lang="sl-SI" sz="2000" baseline="0" dirty="0" smtClean="0">
              <a:solidFill>
                <a:sysClr val="windowText" lastClr="000000">
                  <a:hueOff val="0"/>
                  <a:satOff val="0"/>
                  <a:lumOff val="0"/>
                  <a:alphaOff val="0"/>
                </a:sysClr>
              </a:solidFill>
              <a:latin typeface="Arial" pitchFamily="34" charset="0"/>
              <a:ea typeface="+mn-ea"/>
              <a:cs typeface="Arial" pitchFamily="34" charset="0"/>
            </a:rPr>
            <a:t>- z drobljenjem naročila se lahko onemogoči drugim ponudnikom, da oddajo ponudbo (ni pravnega varstva) in omogoči neupravičeno korist vnaprej znanemu ponudniku.</a:t>
          </a:r>
          <a:endParaRPr lang="sl-SI" sz="2000" baseline="0" dirty="0">
            <a:solidFill>
              <a:sysClr val="windowText" lastClr="000000">
                <a:hueOff val="0"/>
                <a:satOff val="0"/>
                <a:lumOff val="0"/>
                <a:alphaOff val="0"/>
              </a:sysClr>
            </a:solidFill>
            <a:latin typeface="Arial" pitchFamily="34" charset="0"/>
            <a:ea typeface="+mn-ea"/>
            <a:cs typeface="Arial" pitchFamily="34" charset="0"/>
          </a:endParaRPr>
        </a:p>
      </dgm:t>
    </dgm:pt>
    <dgm:pt modelId="{FBBF6A51-9829-45A8-A81F-414A80F24339}" type="parTrans" cxnId="{F36C19C8-C29E-4C55-969E-C1A76892E3B8}">
      <dgm:prSet/>
      <dgm:spPr/>
      <dgm:t>
        <a:bodyPr/>
        <a:lstStyle/>
        <a:p>
          <a:endParaRPr lang="sl-SI"/>
        </a:p>
      </dgm:t>
    </dgm:pt>
    <dgm:pt modelId="{B74696B9-CFCF-4ACC-B63F-BF59D464288E}" type="sibTrans" cxnId="{F36C19C8-C29E-4C55-969E-C1A76892E3B8}">
      <dgm:prSet/>
      <dgm:spPr/>
      <dgm:t>
        <a:bodyPr/>
        <a:lstStyle/>
        <a:p>
          <a:endParaRPr lang="sl-SI"/>
        </a:p>
      </dgm:t>
    </dgm:pt>
    <dgm:pt modelId="{93B2E2AE-E4E8-4576-AD70-9A5F4EB9003F}" type="pres">
      <dgm:prSet presAssocID="{432D4226-BC2E-4115-A3BE-FF88500205B1}" presName="Name0" presStyleCnt="0">
        <dgm:presLayoutVars>
          <dgm:chMax val="2"/>
          <dgm:chPref val="2"/>
          <dgm:dir/>
          <dgm:animOne/>
          <dgm:resizeHandles val="exact"/>
        </dgm:presLayoutVars>
      </dgm:prSet>
      <dgm:spPr/>
      <dgm:t>
        <a:bodyPr/>
        <a:lstStyle/>
        <a:p>
          <a:endParaRPr lang="sl-SI"/>
        </a:p>
      </dgm:t>
    </dgm:pt>
    <dgm:pt modelId="{A216AB21-8381-4949-B532-07848ADFDC1A}" type="pres">
      <dgm:prSet presAssocID="{432D4226-BC2E-4115-A3BE-FF88500205B1}" presName="Background" presStyleLbl="bgImgPlace1" presStyleIdx="0" presStyleCnt="1" custScaleX="111766" custScaleY="147438" custLinFactNeighborX="-643" custLinFactNeighborY="0"/>
      <dgm:spPr>
        <a:xfrm>
          <a:off x="493775" y="613652"/>
          <a:ext cx="4773168" cy="2466744"/>
        </a:xfrm>
        <a:prstGeom prst="rect">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sl-SI"/>
        </a:p>
      </dgm:t>
    </dgm:pt>
    <dgm:pt modelId="{1CD5279A-0EA8-44E6-928E-E553605098D6}" type="pres">
      <dgm:prSet presAssocID="{432D4226-BC2E-4115-A3BE-FF88500205B1}" presName="ParentText1" presStyleLbl="revTx" presStyleIdx="0" presStyleCnt="2" custScaleX="100897" custScaleY="95738">
        <dgm:presLayoutVars>
          <dgm:chMax val="0"/>
          <dgm:chPref val="0"/>
          <dgm:bulletEnabled val="1"/>
        </dgm:presLayoutVars>
      </dgm:prSet>
      <dgm:spPr/>
      <dgm:t>
        <a:bodyPr/>
        <a:lstStyle/>
        <a:p>
          <a:endParaRPr lang="sl-SI"/>
        </a:p>
      </dgm:t>
    </dgm:pt>
    <dgm:pt modelId="{8B3F03D5-2262-4F7A-84E9-2A687280ED5E}" type="pres">
      <dgm:prSet presAssocID="{432D4226-BC2E-4115-A3BE-FF88500205B1}" presName="ParentText2" presStyleLbl="revTx" presStyleIdx="1" presStyleCnt="2" custScaleX="117664" custScaleY="156933">
        <dgm:presLayoutVars>
          <dgm:chMax val="0"/>
          <dgm:chPref val="0"/>
          <dgm:bulletEnabled val="1"/>
        </dgm:presLayoutVars>
      </dgm:prSet>
      <dgm:spPr/>
      <dgm:t>
        <a:bodyPr/>
        <a:lstStyle/>
        <a:p>
          <a:endParaRPr lang="sl-SI"/>
        </a:p>
      </dgm:t>
    </dgm:pt>
    <dgm:pt modelId="{9D8C5DD1-D3D8-454C-84E3-C86FFA1D6AC0}" type="pres">
      <dgm:prSet presAssocID="{432D4226-BC2E-4115-A3BE-FF88500205B1}" presName="Plus" presStyleLbl="alignNode1" presStyleIdx="0" presStyleCnt="2"/>
      <dgm:spPr>
        <a:xfrm>
          <a:off x="0" y="120003"/>
          <a:ext cx="932688" cy="932688"/>
        </a:xfrm>
        <a:prstGeom prst="plus">
          <a:avLst>
            <a:gd name="adj" fmla="val 328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sl-SI"/>
        </a:p>
      </dgm:t>
    </dgm:pt>
    <dgm:pt modelId="{3C9FEE2C-C43F-439C-A632-6B51681E8BED}" type="pres">
      <dgm:prSet presAssocID="{432D4226-BC2E-4115-A3BE-FF88500205B1}" presName="Minus" presStyleLbl="alignNode1" presStyleIdx="1" presStyleCnt="2" custLinFactY="-41895" custLinFactNeighborX="34603" custLinFactNeighborY="-100000"/>
      <dgm:spPr>
        <a:xfrm>
          <a:off x="4608576" y="455420"/>
          <a:ext cx="877824" cy="300822"/>
        </a:xfrm>
        <a:prstGeom prst="rect">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sl-SI"/>
        </a:p>
      </dgm:t>
    </dgm:pt>
    <dgm:pt modelId="{8F27C4BE-53C3-4BAB-A397-6957565987A8}" type="pres">
      <dgm:prSet presAssocID="{432D4226-BC2E-4115-A3BE-FF88500205B1}" presName="Divider" presStyleLbl="parChTrans1D1" presStyleIdx="0" presStyleCnt="1" custScaleX="2000000" custScaleY="172805" custLinFactX="-19700000" custLinFactNeighborX="-19726456" custLinFactNeighborY="-2602"/>
      <dgm:spPr>
        <a:xfrm>
          <a:off x="2880359" y="906653"/>
          <a:ext cx="548" cy="2015510"/>
        </a:xfrm>
        <a:prstGeom prst="line">
          <a:avLst/>
        </a:prstGeom>
        <a:noFill/>
        <a:ln w="25400" cap="flat" cmpd="sng" algn="ctr">
          <a:solidFill>
            <a:srgbClr val="4F81BD">
              <a:shade val="60000"/>
              <a:hueOff val="0"/>
              <a:satOff val="0"/>
              <a:lumOff val="0"/>
              <a:alphaOff val="0"/>
            </a:srgbClr>
          </a:solidFill>
          <a:prstDash val="solid"/>
        </a:ln>
        <a:effectLst/>
      </dgm:spPr>
      <dgm:t>
        <a:bodyPr/>
        <a:lstStyle/>
        <a:p>
          <a:endParaRPr lang="sl-SI"/>
        </a:p>
      </dgm:t>
    </dgm:pt>
  </dgm:ptLst>
  <dgm:cxnLst>
    <dgm:cxn modelId="{2AA89CED-2F62-4A21-ADDB-DBAC3E914484}" type="presOf" srcId="{432D4226-BC2E-4115-A3BE-FF88500205B1}" destId="{93B2E2AE-E4E8-4576-AD70-9A5F4EB9003F}" srcOrd="0" destOrd="0" presId="urn:microsoft.com/office/officeart/2009/3/layout/PlusandMinus"/>
    <dgm:cxn modelId="{F36C19C8-C29E-4C55-969E-C1A76892E3B8}" srcId="{432D4226-BC2E-4115-A3BE-FF88500205B1}" destId="{1CD21340-49A1-4953-B13C-71834589E71F}" srcOrd="1" destOrd="0" parTransId="{FBBF6A51-9829-45A8-A81F-414A80F24339}" sibTransId="{B74696B9-CFCF-4ACC-B63F-BF59D464288E}"/>
    <dgm:cxn modelId="{CD08DCCE-748B-4C9B-90A1-3C8A322CDDE1}" srcId="{432D4226-BC2E-4115-A3BE-FF88500205B1}" destId="{5DBB5C14-FF5F-4499-B819-39B1BE93160C}" srcOrd="3" destOrd="0" parTransId="{61296EC5-2297-49D5-BF8F-5C4B0A804EFF}" sibTransId="{7C6B3409-BCD6-40B3-A85F-EE970C7DEA89}"/>
    <dgm:cxn modelId="{BFEF753B-8D6E-477F-884F-9176514CE7A0}" srcId="{432D4226-BC2E-4115-A3BE-FF88500205B1}" destId="{02ACA079-8D0D-4200-951D-DB257143BD39}" srcOrd="0" destOrd="0" parTransId="{3F38F8BC-E11A-4BAD-85C4-137B970E000A}" sibTransId="{7C526F41-DF57-4CD3-939E-842DBD8E0741}"/>
    <dgm:cxn modelId="{53F89EC9-BEDC-49C7-AB1A-0BA6AC8E434D}" type="presOf" srcId="{02ACA079-8D0D-4200-951D-DB257143BD39}" destId="{1CD5279A-0EA8-44E6-928E-E553605098D6}" srcOrd="0" destOrd="0" presId="urn:microsoft.com/office/officeart/2009/3/layout/PlusandMinus"/>
    <dgm:cxn modelId="{5065883C-0FD4-4EC2-83D5-7D204A9056C9}" type="presOf" srcId="{1CD21340-49A1-4953-B13C-71834589E71F}" destId="{8B3F03D5-2262-4F7A-84E9-2A687280ED5E}" srcOrd="0" destOrd="0" presId="urn:microsoft.com/office/officeart/2009/3/layout/PlusandMinus"/>
    <dgm:cxn modelId="{9422B946-0A3C-43E7-A1DA-EEAB6519971F}" srcId="{432D4226-BC2E-4115-A3BE-FF88500205B1}" destId="{029669F6-8C87-42C2-99A0-D0A3F116895A}" srcOrd="2" destOrd="0" parTransId="{ECF0E360-497A-4727-9944-B431A0965F89}" sibTransId="{4F2A4A1B-46D2-4A11-86E6-709EF9D8BF1D}"/>
    <dgm:cxn modelId="{7C19D2A4-D85E-4459-87B3-E2F45115A6DB}" type="presParOf" srcId="{93B2E2AE-E4E8-4576-AD70-9A5F4EB9003F}" destId="{A216AB21-8381-4949-B532-07848ADFDC1A}" srcOrd="0" destOrd="0" presId="urn:microsoft.com/office/officeart/2009/3/layout/PlusandMinus"/>
    <dgm:cxn modelId="{09AFD9A3-FB10-499C-88D8-8BA246707515}" type="presParOf" srcId="{93B2E2AE-E4E8-4576-AD70-9A5F4EB9003F}" destId="{1CD5279A-0EA8-44E6-928E-E553605098D6}" srcOrd="1" destOrd="0" presId="urn:microsoft.com/office/officeart/2009/3/layout/PlusandMinus"/>
    <dgm:cxn modelId="{1D2B09E6-33EA-4AFD-8C81-401D6FA399E5}" type="presParOf" srcId="{93B2E2AE-E4E8-4576-AD70-9A5F4EB9003F}" destId="{8B3F03D5-2262-4F7A-84E9-2A687280ED5E}" srcOrd="2" destOrd="0" presId="urn:microsoft.com/office/officeart/2009/3/layout/PlusandMinus"/>
    <dgm:cxn modelId="{5E6332D0-B157-4982-80CA-B032597B8780}" type="presParOf" srcId="{93B2E2AE-E4E8-4576-AD70-9A5F4EB9003F}" destId="{9D8C5DD1-D3D8-454C-84E3-C86FFA1D6AC0}" srcOrd="3" destOrd="0" presId="urn:microsoft.com/office/officeart/2009/3/layout/PlusandMinus"/>
    <dgm:cxn modelId="{FF0667E8-A885-41BB-B18D-C02ADF8FAAE8}" type="presParOf" srcId="{93B2E2AE-E4E8-4576-AD70-9A5F4EB9003F}" destId="{3C9FEE2C-C43F-439C-A632-6B51681E8BED}" srcOrd="4" destOrd="0" presId="urn:microsoft.com/office/officeart/2009/3/layout/PlusandMinus"/>
    <dgm:cxn modelId="{6DF038BF-0BB2-47D7-A18E-061447E3D6C3}" type="presParOf" srcId="{93B2E2AE-E4E8-4576-AD70-9A5F4EB9003F}" destId="{8F27C4BE-53C3-4BAB-A397-6957565987A8}"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449B6-33FF-4E5E-9802-4EDE5BE0E2FA}" type="doc">
      <dgm:prSet loTypeId="urn:microsoft.com/office/officeart/2005/8/layout/process5" loCatId="process" qsTypeId="urn:microsoft.com/office/officeart/2005/8/quickstyle/simple1" qsCatId="simple" csTypeId="urn:microsoft.com/office/officeart/2005/8/colors/accent1_2" csCatId="accent1" phldr="1"/>
      <dgm:spPr/>
    </dgm:pt>
    <dgm:pt modelId="{B02F9257-3C9E-46C3-91B6-2F8C6FA342DE}">
      <dgm:prSet phldrT="[Text]" custT="1"/>
      <dgm:spPr>
        <a:xfrm>
          <a:off x="508111" y="1696"/>
          <a:ext cx="1229617" cy="7377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predhodno informativno obvestilo  (60. člen ZJN-2)</a:t>
          </a:r>
        </a:p>
      </dgm:t>
    </dgm:pt>
    <dgm:pt modelId="{5C5E3B04-51A8-4308-B2DB-1CCA7AC09F49}" type="parTrans" cxnId="{C3160BC6-66C9-408D-9750-294614089B9F}">
      <dgm:prSet/>
      <dgm:spPr/>
      <dgm:t>
        <a:bodyPr/>
        <a:lstStyle/>
        <a:p>
          <a:endParaRPr lang="sl-SI"/>
        </a:p>
      </dgm:t>
    </dgm:pt>
    <dgm:pt modelId="{E9D9B4FF-CF49-4B39-9F18-74B436F0274F}" type="sibTrans" cxnId="{C3160BC6-66C9-408D-9750-294614089B9F}">
      <dgm:prSet/>
      <dgm:spPr>
        <a:xfrm>
          <a:off x="1845935" y="218109"/>
          <a:ext cx="260679" cy="30494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3924D15-3B8E-41D5-AF1E-F12BDAD0C412}">
      <dgm:prSet phldrT="[Text]" custT="1"/>
      <dgm:spPr>
        <a:xfrm>
          <a:off x="2229576" y="1696"/>
          <a:ext cx="1229617" cy="7377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chemeClr val="tx2"/>
              </a:solidFill>
              <a:latin typeface="Arial" pitchFamily="34" charset="0"/>
              <a:ea typeface="+mn-ea"/>
              <a:cs typeface="Arial" pitchFamily="34" charset="0"/>
            </a:rPr>
            <a:t>izračun ocenjene vrednosti in sklep o začetku </a:t>
          </a:r>
          <a:r>
            <a:rPr lang="sl-SI" sz="1600" dirty="0" smtClean="0">
              <a:solidFill>
                <a:schemeClr val="tx2"/>
              </a:solidFill>
              <a:latin typeface="Arial" pitchFamily="34" charset="0"/>
              <a:ea typeface="+mn-ea"/>
              <a:cs typeface="Arial" pitchFamily="34" charset="0"/>
            </a:rPr>
            <a:t>(</a:t>
          </a:r>
          <a:r>
            <a:rPr lang="sl-SI" sz="1600" dirty="0">
              <a:solidFill>
                <a:schemeClr val="tx2"/>
              </a:solidFill>
              <a:latin typeface="Arial" pitchFamily="34" charset="0"/>
              <a:ea typeface="+mn-ea"/>
              <a:cs typeface="Arial" pitchFamily="34" charset="0"/>
            </a:rPr>
            <a:t>14. člen in 70. člen ZJN-2)</a:t>
          </a:r>
        </a:p>
      </dgm:t>
    </dgm:pt>
    <dgm:pt modelId="{2F8C0D25-7816-43C2-AEDF-2EDC612D58F0}" type="parTrans" cxnId="{127F12D2-61DE-4E13-8761-019697F2237C}">
      <dgm:prSet/>
      <dgm:spPr/>
      <dgm:t>
        <a:bodyPr/>
        <a:lstStyle/>
        <a:p>
          <a:endParaRPr lang="sl-SI"/>
        </a:p>
      </dgm:t>
    </dgm:pt>
    <dgm:pt modelId="{C5CF33B7-5554-4394-9AC1-EB58AA9BAF9B}" type="sibTrans" cxnId="{127F12D2-61DE-4E13-8761-019697F2237C}">
      <dgm:prSet/>
      <dgm:spPr>
        <a:xfrm>
          <a:off x="3567400" y="218109"/>
          <a:ext cx="260679" cy="30494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595D8FD-7D32-47C5-9A6F-ABFF6D246A16}">
      <dgm:prSet phldrT="[Text]" custT="1"/>
      <dgm:spPr>
        <a:xfrm>
          <a:off x="3951041" y="1696"/>
          <a:ext cx="1229617" cy="7377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priprava </a:t>
          </a:r>
          <a:r>
            <a:rPr lang="sl-SI" sz="1600" dirty="0" smtClean="0">
              <a:solidFill>
                <a:sysClr val="window" lastClr="FFFFFF"/>
              </a:solidFill>
              <a:latin typeface="Arial" pitchFamily="34" charset="0"/>
              <a:ea typeface="+mn-ea"/>
              <a:cs typeface="Arial" pitchFamily="34" charset="0"/>
            </a:rPr>
            <a:t>RD </a:t>
          </a:r>
          <a:r>
            <a:rPr lang="sl-SI" sz="1600" dirty="0">
              <a:solidFill>
                <a:sysClr val="window" lastClr="FFFFFF"/>
              </a:solidFill>
              <a:latin typeface="Arial" pitchFamily="34" charset="0"/>
              <a:ea typeface="+mn-ea"/>
              <a:cs typeface="Arial" pitchFamily="34" charset="0"/>
            </a:rPr>
            <a:t>(71. člen ZJN-2)</a:t>
          </a:r>
        </a:p>
      </dgm:t>
    </dgm:pt>
    <dgm:pt modelId="{6FA354B2-1C03-438B-B680-479BC9CA4962}" type="parTrans" cxnId="{28ACD66C-2930-4BAA-B94C-7E0205C8E079}">
      <dgm:prSet/>
      <dgm:spPr/>
      <dgm:t>
        <a:bodyPr/>
        <a:lstStyle/>
        <a:p>
          <a:endParaRPr lang="sl-SI"/>
        </a:p>
      </dgm:t>
    </dgm:pt>
    <dgm:pt modelId="{93D8854B-FD63-4056-8D61-00AC0F5C829F}" type="sibTrans" cxnId="{28ACD66C-2930-4BAA-B94C-7E0205C8E079}">
      <dgm:prSet/>
      <dgm:spPr>
        <a:xfrm rot="5400000">
          <a:off x="4435510" y="825540"/>
          <a:ext cx="260679" cy="30494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9055C322-FB0D-4E7F-95BC-298D8254F429}">
      <dgm:prSet phldrT="[Text]" custT="1"/>
      <dgm:spPr>
        <a:xfrm>
          <a:off x="3951041" y="1231314"/>
          <a:ext cx="1229617" cy="7377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objava obvestila o javnem naročilu (57. in 72. člen ZJN-2)</a:t>
          </a:r>
        </a:p>
      </dgm:t>
    </dgm:pt>
    <dgm:pt modelId="{0BD37200-D5A8-4895-848D-670996AE5CC0}" type="parTrans" cxnId="{F87144E0-8EC5-47E2-B0BB-3DA3AEE1559D}">
      <dgm:prSet/>
      <dgm:spPr/>
      <dgm:t>
        <a:bodyPr/>
        <a:lstStyle/>
        <a:p>
          <a:endParaRPr lang="sl-SI"/>
        </a:p>
      </dgm:t>
    </dgm:pt>
    <dgm:pt modelId="{48F4ABDA-9C5C-42EA-9F5B-1A734E66C350}" type="sibTrans" cxnId="{F87144E0-8EC5-47E2-B0BB-3DA3AEE1559D}">
      <dgm:prSet/>
      <dgm:spPr>
        <a:xfrm rot="10800000">
          <a:off x="3582156" y="1447727"/>
          <a:ext cx="260679" cy="30494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4BB65297-81BB-4BD8-97B0-4BAB15E1A0FF}">
      <dgm:prSet phldrT="[Text]" custT="1"/>
      <dgm:spPr>
        <a:xfrm>
          <a:off x="2027205" y="1231314"/>
          <a:ext cx="1431988" cy="7377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predložitev in odpiranje ponudb (73 člen, 75. in 76. člen)</a:t>
          </a:r>
        </a:p>
      </dgm:t>
    </dgm:pt>
    <dgm:pt modelId="{2EA33D65-D976-4872-8FFF-ED2257ECA210}" type="parTrans" cxnId="{F41E72EF-0807-416C-8011-1397FB23C01B}">
      <dgm:prSet/>
      <dgm:spPr/>
      <dgm:t>
        <a:bodyPr/>
        <a:lstStyle/>
        <a:p>
          <a:endParaRPr lang="sl-SI"/>
        </a:p>
      </dgm:t>
    </dgm:pt>
    <dgm:pt modelId="{890E1247-D322-4B0A-98E5-260C6624F61F}" type="sibTrans" cxnId="{F41E72EF-0807-416C-8011-1397FB23C01B}">
      <dgm:prSet/>
      <dgm:spPr>
        <a:xfrm rot="10800000">
          <a:off x="1658320" y="1447727"/>
          <a:ext cx="260679" cy="30494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6A9F2EF-DC2C-4E49-BB36-EC240551DC0B}">
      <dgm:prSet phldrT="[Text]" custT="1"/>
      <dgm:spPr>
        <a:xfrm>
          <a:off x="305740" y="1231314"/>
          <a:ext cx="1229617" cy="7377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pregled in ocenjevanje ponudb (41. člen in 77. člen)</a:t>
          </a:r>
        </a:p>
      </dgm:t>
    </dgm:pt>
    <dgm:pt modelId="{1CECB09E-E20C-4866-ADF5-8F6446FCB840}" type="parTrans" cxnId="{1927A92C-4959-4E44-9B19-7BAA1774B48E}">
      <dgm:prSet/>
      <dgm:spPr/>
      <dgm:t>
        <a:bodyPr/>
        <a:lstStyle/>
        <a:p>
          <a:endParaRPr lang="sl-SI"/>
        </a:p>
      </dgm:t>
    </dgm:pt>
    <dgm:pt modelId="{1F64038F-C16C-4A0E-AFBF-119FFFE69282}" type="sibTrans" cxnId="{1927A92C-4959-4E44-9B19-7BAA1774B48E}">
      <dgm:prSet/>
      <dgm:spPr>
        <a:xfrm rot="5400000">
          <a:off x="790210" y="2055158"/>
          <a:ext cx="260679" cy="30494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807948B-D0B9-4E22-A6C3-AA00F63D7E28}">
      <dgm:prSet phldrT="[Text]" custT="1"/>
      <dgm:spPr>
        <a:xfrm>
          <a:off x="305740" y="2460932"/>
          <a:ext cx="1229617" cy="7377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odločitev o oddaji naročila (79. člen)</a:t>
          </a:r>
        </a:p>
      </dgm:t>
    </dgm:pt>
    <dgm:pt modelId="{3D4BD1BA-F530-487B-B2A2-3FAA310B3364}" type="parTrans" cxnId="{44470ACF-2D40-46A1-ABCF-F4F41878E82B}">
      <dgm:prSet/>
      <dgm:spPr/>
      <dgm:t>
        <a:bodyPr/>
        <a:lstStyle/>
        <a:p>
          <a:endParaRPr lang="sl-SI"/>
        </a:p>
      </dgm:t>
    </dgm:pt>
    <dgm:pt modelId="{C4420F47-8E81-4732-BA43-5913D9C43001}" type="sibTrans" cxnId="{44470ACF-2D40-46A1-ABCF-F4F41878E82B}">
      <dgm:prSet/>
      <dgm:spPr>
        <a:xfrm>
          <a:off x="1643564" y="2677345"/>
          <a:ext cx="260679" cy="304945"/>
        </a:xfrm>
        <a:prstGeom prst="rightArrow">
          <a:avLst>
            <a:gd name="adj1" fmla="val 60000"/>
            <a:gd name="adj2" fmla="val 50000"/>
          </a:avLst>
        </a:prstGeo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8D4C7FD-1281-419E-8C4E-DACD4B2AD8AC}">
      <dgm:prSet phldrT="[Text]" custT="1"/>
      <dgm:spPr>
        <a:xfrm>
          <a:off x="2027205" y="2460932"/>
          <a:ext cx="1229617" cy="73777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objava obvestila o oddaji naročila</a:t>
          </a:r>
        </a:p>
      </dgm:t>
    </dgm:pt>
    <dgm:pt modelId="{9BBF86C4-0285-4A6A-B5B7-78FA862C3D4B}" type="parTrans" cxnId="{63833FB7-3728-4FFC-8762-1CBC8D30C872}">
      <dgm:prSet/>
      <dgm:spPr/>
      <dgm:t>
        <a:bodyPr/>
        <a:lstStyle/>
        <a:p>
          <a:endParaRPr lang="sl-SI"/>
        </a:p>
      </dgm:t>
    </dgm:pt>
    <dgm:pt modelId="{FCA9E710-843F-4BAB-881B-109DD7C9361A}" type="sibTrans" cxnId="{63833FB7-3728-4FFC-8762-1CBC8D30C872}">
      <dgm:prSet/>
      <dgm:spPr/>
      <dgm:t>
        <a:bodyPr/>
        <a:lstStyle/>
        <a:p>
          <a:endParaRPr lang="sl-SI"/>
        </a:p>
      </dgm:t>
    </dgm:pt>
    <dgm:pt modelId="{3F75EF3C-C6C4-4DE1-8185-A6B38605637D}" type="pres">
      <dgm:prSet presAssocID="{E2D449B6-33FF-4E5E-9802-4EDE5BE0E2FA}" presName="diagram" presStyleCnt="0">
        <dgm:presLayoutVars>
          <dgm:dir/>
          <dgm:resizeHandles val="exact"/>
        </dgm:presLayoutVars>
      </dgm:prSet>
      <dgm:spPr/>
    </dgm:pt>
    <dgm:pt modelId="{CF57E4D1-B82B-4FC4-9D71-FFAFDACC7578}" type="pres">
      <dgm:prSet presAssocID="{B02F9257-3C9E-46C3-91B6-2F8C6FA342DE}" presName="node" presStyleLbl="node1" presStyleIdx="0" presStyleCnt="8" custScaleX="187321" custScaleY="342607" custLinFactY="-8259" custLinFactNeighborX="-79" custLinFactNeighborY="-100000">
        <dgm:presLayoutVars>
          <dgm:bulletEnabled val="1"/>
        </dgm:presLayoutVars>
      </dgm:prSet>
      <dgm:spPr/>
      <dgm:t>
        <a:bodyPr/>
        <a:lstStyle/>
        <a:p>
          <a:endParaRPr lang="sl-SI"/>
        </a:p>
      </dgm:t>
    </dgm:pt>
    <dgm:pt modelId="{9CE62DF4-A5B9-4A34-AD70-4C8B2AB4D33E}" type="pres">
      <dgm:prSet presAssocID="{E9D9B4FF-CF49-4B39-9F18-74B436F0274F}" presName="sibTrans" presStyleLbl="sibTrans2D1" presStyleIdx="0" presStyleCnt="7"/>
      <dgm:spPr/>
      <dgm:t>
        <a:bodyPr/>
        <a:lstStyle/>
        <a:p>
          <a:endParaRPr lang="sl-SI"/>
        </a:p>
      </dgm:t>
    </dgm:pt>
    <dgm:pt modelId="{31FEA37C-A922-4E97-8CB1-A00277002325}" type="pres">
      <dgm:prSet presAssocID="{E9D9B4FF-CF49-4B39-9F18-74B436F0274F}" presName="connectorText" presStyleLbl="sibTrans2D1" presStyleIdx="0" presStyleCnt="7"/>
      <dgm:spPr/>
      <dgm:t>
        <a:bodyPr/>
        <a:lstStyle/>
        <a:p>
          <a:endParaRPr lang="sl-SI"/>
        </a:p>
      </dgm:t>
    </dgm:pt>
    <dgm:pt modelId="{BCEFB846-4E5D-4E04-A9FD-A3C06894C0F7}" type="pres">
      <dgm:prSet presAssocID="{73924D15-3B8E-41D5-AF1E-F12BDAD0C412}" presName="node" presStyleLbl="node1" presStyleIdx="1" presStyleCnt="8" custScaleX="281946" custScaleY="300823" custLinFactY="-29151" custLinFactNeighborX="-1139" custLinFactNeighborY="-100000">
        <dgm:presLayoutVars>
          <dgm:bulletEnabled val="1"/>
        </dgm:presLayoutVars>
      </dgm:prSet>
      <dgm:spPr/>
      <dgm:t>
        <a:bodyPr/>
        <a:lstStyle/>
        <a:p>
          <a:endParaRPr lang="sl-SI"/>
        </a:p>
      </dgm:t>
    </dgm:pt>
    <dgm:pt modelId="{C7CEDE4A-7FDF-42E4-AF1B-64C54694BBA2}" type="pres">
      <dgm:prSet presAssocID="{C5CF33B7-5554-4394-9AC1-EB58AA9BAF9B}" presName="sibTrans" presStyleLbl="sibTrans2D1" presStyleIdx="1" presStyleCnt="7"/>
      <dgm:spPr/>
      <dgm:t>
        <a:bodyPr/>
        <a:lstStyle/>
        <a:p>
          <a:endParaRPr lang="sl-SI"/>
        </a:p>
      </dgm:t>
    </dgm:pt>
    <dgm:pt modelId="{900B9820-88A2-4D59-ABEB-60832985637D}" type="pres">
      <dgm:prSet presAssocID="{C5CF33B7-5554-4394-9AC1-EB58AA9BAF9B}" presName="connectorText" presStyleLbl="sibTrans2D1" presStyleIdx="1" presStyleCnt="7"/>
      <dgm:spPr/>
      <dgm:t>
        <a:bodyPr/>
        <a:lstStyle/>
        <a:p>
          <a:endParaRPr lang="sl-SI"/>
        </a:p>
      </dgm:t>
    </dgm:pt>
    <dgm:pt modelId="{F6160039-9E80-4821-A313-0DA003C81FAF}" type="pres">
      <dgm:prSet presAssocID="{3595D8FD-7D32-47C5-9A6F-ABFF6D246A16}" presName="node" presStyleLbl="node1" presStyleIdx="2" presStyleCnt="8" custScaleX="172908" custScaleY="300823" custLinFactY="-42446" custLinFactNeighborX="-2279" custLinFactNeighborY="-100000">
        <dgm:presLayoutVars>
          <dgm:bulletEnabled val="1"/>
        </dgm:presLayoutVars>
      </dgm:prSet>
      <dgm:spPr/>
      <dgm:t>
        <a:bodyPr/>
        <a:lstStyle/>
        <a:p>
          <a:endParaRPr lang="sl-SI"/>
        </a:p>
      </dgm:t>
    </dgm:pt>
    <dgm:pt modelId="{5BC07EC1-A6A7-43CE-ABE8-5A858DBA180D}" type="pres">
      <dgm:prSet presAssocID="{93D8854B-FD63-4056-8D61-00AC0F5C829F}" presName="sibTrans" presStyleLbl="sibTrans2D1" presStyleIdx="2" presStyleCnt="7"/>
      <dgm:spPr/>
      <dgm:t>
        <a:bodyPr/>
        <a:lstStyle/>
        <a:p>
          <a:endParaRPr lang="sl-SI"/>
        </a:p>
      </dgm:t>
    </dgm:pt>
    <dgm:pt modelId="{D83217E1-6CD5-42F9-BBFE-F990934EE85A}" type="pres">
      <dgm:prSet presAssocID="{93D8854B-FD63-4056-8D61-00AC0F5C829F}" presName="connectorText" presStyleLbl="sibTrans2D1" presStyleIdx="2" presStyleCnt="7"/>
      <dgm:spPr/>
      <dgm:t>
        <a:bodyPr/>
        <a:lstStyle/>
        <a:p>
          <a:endParaRPr lang="sl-SI"/>
        </a:p>
      </dgm:t>
    </dgm:pt>
    <dgm:pt modelId="{26D203ED-25DB-44FE-ADCD-ED5F988CC6A8}" type="pres">
      <dgm:prSet presAssocID="{9055C322-FB0D-4E7F-95BC-298D8254F429}" presName="node" presStyleLbl="node1" presStyleIdx="3" presStyleCnt="8" custScaleX="219368" custScaleY="436098" custLinFactY="-13007" custLinFactNeighborX="79" custLinFactNeighborY="-100000">
        <dgm:presLayoutVars>
          <dgm:bulletEnabled val="1"/>
        </dgm:presLayoutVars>
      </dgm:prSet>
      <dgm:spPr/>
      <dgm:t>
        <a:bodyPr/>
        <a:lstStyle/>
        <a:p>
          <a:endParaRPr lang="sl-SI"/>
        </a:p>
      </dgm:t>
    </dgm:pt>
    <dgm:pt modelId="{8666C4E9-56D8-4FBB-960D-FC3C63DD1FE4}" type="pres">
      <dgm:prSet presAssocID="{48F4ABDA-9C5C-42EA-9F5B-1A734E66C350}" presName="sibTrans" presStyleLbl="sibTrans2D1" presStyleIdx="3" presStyleCnt="7"/>
      <dgm:spPr/>
      <dgm:t>
        <a:bodyPr/>
        <a:lstStyle/>
        <a:p>
          <a:endParaRPr lang="sl-SI"/>
        </a:p>
      </dgm:t>
    </dgm:pt>
    <dgm:pt modelId="{FAE8FCDA-CC51-46D2-B116-37ACF6109B16}" type="pres">
      <dgm:prSet presAssocID="{48F4ABDA-9C5C-42EA-9F5B-1A734E66C350}" presName="connectorText" presStyleLbl="sibTrans2D1" presStyleIdx="3" presStyleCnt="7"/>
      <dgm:spPr/>
      <dgm:t>
        <a:bodyPr/>
        <a:lstStyle/>
        <a:p>
          <a:endParaRPr lang="sl-SI"/>
        </a:p>
      </dgm:t>
    </dgm:pt>
    <dgm:pt modelId="{820F2D7B-FF9C-43FC-9366-8794FFF102DD}" type="pres">
      <dgm:prSet presAssocID="{4BB65297-81BB-4BD8-97B0-4BAB15E1A0FF}" presName="node" presStyleLbl="node1" presStyleIdx="4" presStyleCnt="8" custScaleX="190233" custScaleY="328998">
        <dgm:presLayoutVars>
          <dgm:bulletEnabled val="1"/>
        </dgm:presLayoutVars>
      </dgm:prSet>
      <dgm:spPr/>
      <dgm:t>
        <a:bodyPr/>
        <a:lstStyle/>
        <a:p>
          <a:endParaRPr lang="sl-SI"/>
        </a:p>
      </dgm:t>
    </dgm:pt>
    <dgm:pt modelId="{63968385-785F-4C1E-8BF1-80EA3087501C}" type="pres">
      <dgm:prSet presAssocID="{890E1247-D322-4B0A-98E5-260C6624F61F}" presName="sibTrans" presStyleLbl="sibTrans2D1" presStyleIdx="4" presStyleCnt="7"/>
      <dgm:spPr/>
      <dgm:t>
        <a:bodyPr/>
        <a:lstStyle/>
        <a:p>
          <a:endParaRPr lang="sl-SI"/>
        </a:p>
      </dgm:t>
    </dgm:pt>
    <dgm:pt modelId="{6751575E-F17E-4521-8F71-05A80037DC57}" type="pres">
      <dgm:prSet presAssocID="{890E1247-D322-4B0A-98E5-260C6624F61F}" presName="connectorText" presStyleLbl="sibTrans2D1" presStyleIdx="4" presStyleCnt="7"/>
      <dgm:spPr/>
      <dgm:t>
        <a:bodyPr/>
        <a:lstStyle/>
        <a:p>
          <a:endParaRPr lang="sl-SI"/>
        </a:p>
      </dgm:t>
    </dgm:pt>
    <dgm:pt modelId="{A97F5D6D-131A-4070-BF7A-1726378AC798}" type="pres">
      <dgm:prSet presAssocID="{36A9F2EF-DC2C-4E49-BB36-EC240551DC0B}" presName="node" presStyleLbl="node1" presStyleIdx="5" presStyleCnt="8" custScaleX="158918" custScaleY="360411">
        <dgm:presLayoutVars>
          <dgm:bulletEnabled val="1"/>
        </dgm:presLayoutVars>
      </dgm:prSet>
      <dgm:spPr/>
      <dgm:t>
        <a:bodyPr/>
        <a:lstStyle/>
        <a:p>
          <a:endParaRPr lang="sl-SI"/>
        </a:p>
      </dgm:t>
    </dgm:pt>
    <dgm:pt modelId="{C3777511-1ED3-47A6-A9CA-D1ADCC21F550}" type="pres">
      <dgm:prSet presAssocID="{1F64038F-C16C-4A0E-AFBF-119FFFE69282}" presName="sibTrans" presStyleLbl="sibTrans2D1" presStyleIdx="5" presStyleCnt="7"/>
      <dgm:spPr/>
      <dgm:t>
        <a:bodyPr/>
        <a:lstStyle/>
        <a:p>
          <a:endParaRPr lang="sl-SI"/>
        </a:p>
      </dgm:t>
    </dgm:pt>
    <dgm:pt modelId="{5B3D4C9C-3944-4D6C-A15F-77E3D4C27767}" type="pres">
      <dgm:prSet presAssocID="{1F64038F-C16C-4A0E-AFBF-119FFFE69282}" presName="connectorText" presStyleLbl="sibTrans2D1" presStyleIdx="5" presStyleCnt="7"/>
      <dgm:spPr/>
      <dgm:t>
        <a:bodyPr/>
        <a:lstStyle/>
        <a:p>
          <a:endParaRPr lang="sl-SI"/>
        </a:p>
      </dgm:t>
    </dgm:pt>
    <dgm:pt modelId="{5CA4A544-13D7-4F8E-A0B5-2ADC7D63F27F}" type="pres">
      <dgm:prSet presAssocID="{7807948B-D0B9-4E22-A6C3-AA00F63D7E28}" presName="node" presStyleLbl="node1" presStyleIdx="6" presStyleCnt="8" custAng="0" custScaleX="201764" custScaleY="335780">
        <dgm:presLayoutVars>
          <dgm:bulletEnabled val="1"/>
        </dgm:presLayoutVars>
      </dgm:prSet>
      <dgm:spPr/>
      <dgm:t>
        <a:bodyPr/>
        <a:lstStyle/>
        <a:p>
          <a:endParaRPr lang="sl-SI"/>
        </a:p>
      </dgm:t>
    </dgm:pt>
    <dgm:pt modelId="{04C9C7EC-FE17-49DF-8871-0DE22F9EC105}" type="pres">
      <dgm:prSet presAssocID="{C4420F47-8E81-4732-BA43-5913D9C43001}" presName="sibTrans" presStyleLbl="sibTrans2D1" presStyleIdx="6" presStyleCnt="7"/>
      <dgm:spPr/>
      <dgm:t>
        <a:bodyPr/>
        <a:lstStyle/>
        <a:p>
          <a:endParaRPr lang="sl-SI"/>
        </a:p>
      </dgm:t>
    </dgm:pt>
    <dgm:pt modelId="{A258932A-9E86-4434-8E3A-01BACCF86416}" type="pres">
      <dgm:prSet presAssocID="{C4420F47-8E81-4732-BA43-5913D9C43001}" presName="connectorText" presStyleLbl="sibTrans2D1" presStyleIdx="6" presStyleCnt="7"/>
      <dgm:spPr/>
      <dgm:t>
        <a:bodyPr/>
        <a:lstStyle/>
        <a:p>
          <a:endParaRPr lang="sl-SI"/>
        </a:p>
      </dgm:t>
    </dgm:pt>
    <dgm:pt modelId="{5B76D4EB-2BB1-4B2E-9D43-AAC753D96799}" type="pres">
      <dgm:prSet presAssocID="{38D4C7FD-1281-419E-8C4E-DACD4B2AD8AC}" presName="node" presStyleLbl="node1" presStyleIdx="7" presStyleCnt="8" custScaleX="289113" custScaleY="300486">
        <dgm:presLayoutVars>
          <dgm:bulletEnabled val="1"/>
        </dgm:presLayoutVars>
      </dgm:prSet>
      <dgm:spPr/>
      <dgm:t>
        <a:bodyPr/>
        <a:lstStyle/>
        <a:p>
          <a:endParaRPr lang="sl-SI"/>
        </a:p>
      </dgm:t>
    </dgm:pt>
  </dgm:ptLst>
  <dgm:cxnLst>
    <dgm:cxn modelId="{F41E72EF-0807-416C-8011-1397FB23C01B}" srcId="{E2D449B6-33FF-4E5E-9802-4EDE5BE0E2FA}" destId="{4BB65297-81BB-4BD8-97B0-4BAB15E1A0FF}" srcOrd="4" destOrd="0" parTransId="{2EA33D65-D976-4872-8FFF-ED2257ECA210}" sibTransId="{890E1247-D322-4B0A-98E5-260C6624F61F}"/>
    <dgm:cxn modelId="{811E47A9-C73F-4D91-9ADB-129E123CB05D}" type="presOf" srcId="{C4420F47-8E81-4732-BA43-5913D9C43001}" destId="{A258932A-9E86-4434-8E3A-01BACCF86416}" srcOrd="1" destOrd="0" presId="urn:microsoft.com/office/officeart/2005/8/layout/process5"/>
    <dgm:cxn modelId="{1927A92C-4959-4E44-9B19-7BAA1774B48E}" srcId="{E2D449B6-33FF-4E5E-9802-4EDE5BE0E2FA}" destId="{36A9F2EF-DC2C-4E49-BB36-EC240551DC0B}" srcOrd="5" destOrd="0" parTransId="{1CECB09E-E20C-4866-ADF5-8F6446FCB840}" sibTransId="{1F64038F-C16C-4A0E-AFBF-119FFFE69282}"/>
    <dgm:cxn modelId="{28ACD66C-2930-4BAA-B94C-7E0205C8E079}" srcId="{E2D449B6-33FF-4E5E-9802-4EDE5BE0E2FA}" destId="{3595D8FD-7D32-47C5-9A6F-ABFF6D246A16}" srcOrd="2" destOrd="0" parTransId="{6FA354B2-1C03-438B-B680-479BC9CA4962}" sibTransId="{93D8854B-FD63-4056-8D61-00AC0F5C829F}"/>
    <dgm:cxn modelId="{FF852EEB-4A9B-4B09-8E32-DB981CB34F0C}" type="presOf" srcId="{48F4ABDA-9C5C-42EA-9F5B-1A734E66C350}" destId="{FAE8FCDA-CC51-46D2-B116-37ACF6109B16}" srcOrd="1" destOrd="0" presId="urn:microsoft.com/office/officeart/2005/8/layout/process5"/>
    <dgm:cxn modelId="{1CB093C4-AA73-4CEE-AA06-59AAA4F81A7E}" type="presOf" srcId="{C5CF33B7-5554-4394-9AC1-EB58AA9BAF9B}" destId="{C7CEDE4A-7FDF-42E4-AF1B-64C54694BBA2}" srcOrd="0" destOrd="0" presId="urn:microsoft.com/office/officeart/2005/8/layout/process5"/>
    <dgm:cxn modelId="{D309F89B-5C11-48E5-8B07-2ABCF9821C6E}" type="presOf" srcId="{1F64038F-C16C-4A0E-AFBF-119FFFE69282}" destId="{5B3D4C9C-3944-4D6C-A15F-77E3D4C27767}" srcOrd="1" destOrd="0" presId="urn:microsoft.com/office/officeart/2005/8/layout/process5"/>
    <dgm:cxn modelId="{63833FB7-3728-4FFC-8762-1CBC8D30C872}" srcId="{E2D449B6-33FF-4E5E-9802-4EDE5BE0E2FA}" destId="{38D4C7FD-1281-419E-8C4E-DACD4B2AD8AC}" srcOrd="7" destOrd="0" parTransId="{9BBF86C4-0285-4A6A-B5B7-78FA862C3D4B}" sibTransId="{FCA9E710-843F-4BAB-881B-109DD7C9361A}"/>
    <dgm:cxn modelId="{2B9A9AE6-BD00-4055-89C0-2E0C6F616302}" type="presOf" srcId="{E9D9B4FF-CF49-4B39-9F18-74B436F0274F}" destId="{31FEA37C-A922-4E97-8CB1-A00277002325}" srcOrd="1" destOrd="0" presId="urn:microsoft.com/office/officeart/2005/8/layout/process5"/>
    <dgm:cxn modelId="{05033ACA-5CF3-4FC8-9C6E-DAADB3DEFC1B}" type="presOf" srcId="{3595D8FD-7D32-47C5-9A6F-ABFF6D246A16}" destId="{F6160039-9E80-4821-A313-0DA003C81FAF}" srcOrd="0" destOrd="0" presId="urn:microsoft.com/office/officeart/2005/8/layout/process5"/>
    <dgm:cxn modelId="{B4FF7CE9-9296-4DE8-A68F-9621B80E1E13}" type="presOf" srcId="{E2D449B6-33FF-4E5E-9802-4EDE5BE0E2FA}" destId="{3F75EF3C-C6C4-4DE1-8185-A6B38605637D}" srcOrd="0" destOrd="0" presId="urn:microsoft.com/office/officeart/2005/8/layout/process5"/>
    <dgm:cxn modelId="{5459EA4F-769E-4A33-A952-5B5A1FC74C47}" type="presOf" srcId="{73924D15-3B8E-41D5-AF1E-F12BDAD0C412}" destId="{BCEFB846-4E5D-4E04-A9FD-A3C06894C0F7}" srcOrd="0" destOrd="0" presId="urn:microsoft.com/office/officeart/2005/8/layout/process5"/>
    <dgm:cxn modelId="{5E81CF2B-3F44-4A5C-AB25-5D1B6C4B2691}" type="presOf" srcId="{36A9F2EF-DC2C-4E49-BB36-EC240551DC0B}" destId="{A97F5D6D-131A-4070-BF7A-1726378AC798}" srcOrd="0" destOrd="0" presId="urn:microsoft.com/office/officeart/2005/8/layout/process5"/>
    <dgm:cxn modelId="{B1FA4708-4142-41EF-A803-AE8418B021E8}" type="presOf" srcId="{C4420F47-8E81-4732-BA43-5913D9C43001}" destId="{04C9C7EC-FE17-49DF-8871-0DE22F9EC105}" srcOrd="0" destOrd="0" presId="urn:microsoft.com/office/officeart/2005/8/layout/process5"/>
    <dgm:cxn modelId="{F01D46BD-FCCD-4855-8812-3539F3B2640A}" type="presOf" srcId="{890E1247-D322-4B0A-98E5-260C6624F61F}" destId="{63968385-785F-4C1E-8BF1-80EA3087501C}" srcOrd="0" destOrd="0" presId="urn:microsoft.com/office/officeart/2005/8/layout/process5"/>
    <dgm:cxn modelId="{72D2E462-1389-4707-9017-8C74B06843D8}" type="presOf" srcId="{E9D9B4FF-CF49-4B39-9F18-74B436F0274F}" destId="{9CE62DF4-A5B9-4A34-AD70-4C8B2AB4D33E}" srcOrd="0" destOrd="0" presId="urn:microsoft.com/office/officeart/2005/8/layout/process5"/>
    <dgm:cxn modelId="{44470ACF-2D40-46A1-ABCF-F4F41878E82B}" srcId="{E2D449B6-33FF-4E5E-9802-4EDE5BE0E2FA}" destId="{7807948B-D0B9-4E22-A6C3-AA00F63D7E28}" srcOrd="6" destOrd="0" parTransId="{3D4BD1BA-F530-487B-B2A2-3FAA310B3364}" sibTransId="{C4420F47-8E81-4732-BA43-5913D9C43001}"/>
    <dgm:cxn modelId="{070C4AF8-DCC3-4616-A9DB-C67E0B51ABBB}" type="presOf" srcId="{93D8854B-FD63-4056-8D61-00AC0F5C829F}" destId="{5BC07EC1-A6A7-43CE-ABE8-5A858DBA180D}" srcOrd="0" destOrd="0" presId="urn:microsoft.com/office/officeart/2005/8/layout/process5"/>
    <dgm:cxn modelId="{6D0706FD-82FE-431A-A794-C8E332B6E5F7}" type="presOf" srcId="{48F4ABDA-9C5C-42EA-9F5B-1A734E66C350}" destId="{8666C4E9-56D8-4FBB-960D-FC3C63DD1FE4}" srcOrd="0" destOrd="0" presId="urn:microsoft.com/office/officeart/2005/8/layout/process5"/>
    <dgm:cxn modelId="{AEA5DE02-AEA8-4FFA-8EA7-A46495E579E0}" type="presOf" srcId="{4BB65297-81BB-4BD8-97B0-4BAB15E1A0FF}" destId="{820F2D7B-FF9C-43FC-9366-8794FFF102DD}" srcOrd="0" destOrd="0" presId="urn:microsoft.com/office/officeart/2005/8/layout/process5"/>
    <dgm:cxn modelId="{0C557255-1C19-4C3A-A59B-3B9714032ADC}" type="presOf" srcId="{C5CF33B7-5554-4394-9AC1-EB58AA9BAF9B}" destId="{900B9820-88A2-4D59-ABEB-60832985637D}" srcOrd="1" destOrd="0" presId="urn:microsoft.com/office/officeart/2005/8/layout/process5"/>
    <dgm:cxn modelId="{2423D10E-3F1E-4C74-A7C8-3FE186B45B1D}" type="presOf" srcId="{9055C322-FB0D-4E7F-95BC-298D8254F429}" destId="{26D203ED-25DB-44FE-ADCD-ED5F988CC6A8}" srcOrd="0" destOrd="0" presId="urn:microsoft.com/office/officeart/2005/8/layout/process5"/>
    <dgm:cxn modelId="{0C3451BA-2809-40D7-AA4E-0A3D35A94AE1}" type="presOf" srcId="{1F64038F-C16C-4A0E-AFBF-119FFFE69282}" destId="{C3777511-1ED3-47A6-A9CA-D1ADCC21F550}" srcOrd="0" destOrd="0" presId="urn:microsoft.com/office/officeart/2005/8/layout/process5"/>
    <dgm:cxn modelId="{C3160BC6-66C9-408D-9750-294614089B9F}" srcId="{E2D449B6-33FF-4E5E-9802-4EDE5BE0E2FA}" destId="{B02F9257-3C9E-46C3-91B6-2F8C6FA342DE}" srcOrd="0" destOrd="0" parTransId="{5C5E3B04-51A8-4308-B2DB-1CCA7AC09F49}" sibTransId="{E9D9B4FF-CF49-4B39-9F18-74B436F0274F}"/>
    <dgm:cxn modelId="{E1C793F4-F267-43E9-8E87-F1165759B472}" type="presOf" srcId="{7807948B-D0B9-4E22-A6C3-AA00F63D7E28}" destId="{5CA4A544-13D7-4F8E-A0B5-2ADC7D63F27F}" srcOrd="0" destOrd="0" presId="urn:microsoft.com/office/officeart/2005/8/layout/process5"/>
    <dgm:cxn modelId="{C12BAF0F-E091-4E5F-8477-BFA2028E6E5B}" type="presOf" srcId="{93D8854B-FD63-4056-8D61-00AC0F5C829F}" destId="{D83217E1-6CD5-42F9-BBFE-F990934EE85A}" srcOrd="1" destOrd="0" presId="urn:microsoft.com/office/officeart/2005/8/layout/process5"/>
    <dgm:cxn modelId="{F87144E0-8EC5-47E2-B0BB-3DA3AEE1559D}" srcId="{E2D449B6-33FF-4E5E-9802-4EDE5BE0E2FA}" destId="{9055C322-FB0D-4E7F-95BC-298D8254F429}" srcOrd="3" destOrd="0" parTransId="{0BD37200-D5A8-4895-848D-670996AE5CC0}" sibTransId="{48F4ABDA-9C5C-42EA-9F5B-1A734E66C350}"/>
    <dgm:cxn modelId="{EFD4FC87-3E9A-40B2-83FD-AE8BCC3A3F27}" type="presOf" srcId="{38D4C7FD-1281-419E-8C4E-DACD4B2AD8AC}" destId="{5B76D4EB-2BB1-4B2E-9D43-AAC753D96799}" srcOrd="0" destOrd="0" presId="urn:microsoft.com/office/officeart/2005/8/layout/process5"/>
    <dgm:cxn modelId="{BCAE8D6F-AA35-476A-BBB4-B3CA80701D66}" type="presOf" srcId="{B02F9257-3C9E-46C3-91B6-2F8C6FA342DE}" destId="{CF57E4D1-B82B-4FC4-9D71-FFAFDACC7578}" srcOrd="0" destOrd="0" presId="urn:microsoft.com/office/officeart/2005/8/layout/process5"/>
    <dgm:cxn modelId="{8B510E20-F12D-4429-A66C-B99D811AD205}" type="presOf" srcId="{890E1247-D322-4B0A-98E5-260C6624F61F}" destId="{6751575E-F17E-4521-8F71-05A80037DC57}" srcOrd="1" destOrd="0" presId="urn:microsoft.com/office/officeart/2005/8/layout/process5"/>
    <dgm:cxn modelId="{127F12D2-61DE-4E13-8761-019697F2237C}" srcId="{E2D449B6-33FF-4E5E-9802-4EDE5BE0E2FA}" destId="{73924D15-3B8E-41D5-AF1E-F12BDAD0C412}" srcOrd="1" destOrd="0" parTransId="{2F8C0D25-7816-43C2-AEDF-2EDC612D58F0}" sibTransId="{C5CF33B7-5554-4394-9AC1-EB58AA9BAF9B}"/>
    <dgm:cxn modelId="{BD1C6F32-7C92-453E-9F7A-872B50ED3CFE}" type="presParOf" srcId="{3F75EF3C-C6C4-4DE1-8185-A6B38605637D}" destId="{CF57E4D1-B82B-4FC4-9D71-FFAFDACC7578}" srcOrd="0" destOrd="0" presId="urn:microsoft.com/office/officeart/2005/8/layout/process5"/>
    <dgm:cxn modelId="{FC316CC9-1207-453F-B460-67E7FAA40544}" type="presParOf" srcId="{3F75EF3C-C6C4-4DE1-8185-A6B38605637D}" destId="{9CE62DF4-A5B9-4A34-AD70-4C8B2AB4D33E}" srcOrd="1" destOrd="0" presId="urn:microsoft.com/office/officeart/2005/8/layout/process5"/>
    <dgm:cxn modelId="{6E56446D-4A75-4706-A1D4-E0F873423D26}" type="presParOf" srcId="{9CE62DF4-A5B9-4A34-AD70-4C8B2AB4D33E}" destId="{31FEA37C-A922-4E97-8CB1-A00277002325}" srcOrd="0" destOrd="0" presId="urn:microsoft.com/office/officeart/2005/8/layout/process5"/>
    <dgm:cxn modelId="{01600F3B-759D-4918-B86A-29373A001B11}" type="presParOf" srcId="{3F75EF3C-C6C4-4DE1-8185-A6B38605637D}" destId="{BCEFB846-4E5D-4E04-A9FD-A3C06894C0F7}" srcOrd="2" destOrd="0" presId="urn:microsoft.com/office/officeart/2005/8/layout/process5"/>
    <dgm:cxn modelId="{E9978A93-C18E-4006-AE55-E7B48DAF8B52}" type="presParOf" srcId="{3F75EF3C-C6C4-4DE1-8185-A6B38605637D}" destId="{C7CEDE4A-7FDF-42E4-AF1B-64C54694BBA2}" srcOrd="3" destOrd="0" presId="urn:microsoft.com/office/officeart/2005/8/layout/process5"/>
    <dgm:cxn modelId="{638170EA-4C76-48EE-A788-88E481ABA355}" type="presParOf" srcId="{C7CEDE4A-7FDF-42E4-AF1B-64C54694BBA2}" destId="{900B9820-88A2-4D59-ABEB-60832985637D}" srcOrd="0" destOrd="0" presId="urn:microsoft.com/office/officeart/2005/8/layout/process5"/>
    <dgm:cxn modelId="{675BA664-1AB1-4FBF-B369-01DC5ACE21A3}" type="presParOf" srcId="{3F75EF3C-C6C4-4DE1-8185-A6B38605637D}" destId="{F6160039-9E80-4821-A313-0DA003C81FAF}" srcOrd="4" destOrd="0" presId="urn:microsoft.com/office/officeart/2005/8/layout/process5"/>
    <dgm:cxn modelId="{E8EC00C7-A2F8-4AF7-B888-A123C8756C8B}" type="presParOf" srcId="{3F75EF3C-C6C4-4DE1-8185-A6B38605637D}" destId="{5BC07EC1-A6A7-43CE-ABE8-5A858DBA180D}" srcOrd="5" destOrd="0" presId="urn:microsoft.com/office/officeart/2005/8/layout/process5"/>
    <dgm:cxn modelId="{597BF63F-CC8C-48E3-8918-8B1B82899158}" type="presParOf" srcId="{5BC07EC1-A6A7-43CE-ABE8-5A858DBA180D}" destId="{D83217E1-6CD5-42F9-BBFE-F990934EE85A}" srcOrd="0" destOrd="0" presId="urn:microsoft.com/office/officeart/2005/8/layout/process5"/>
    <dgm:cxn modelId="{212D37E3-6A98-4FEF-9309-41894462FAC2}" type="presParOf" srcId="{3F75EF3C-C6C4-4DE1-8185-A6B38605637D}" destId="{26D203ED-25DB-44FE-ADCD-ED5F988CC6A8}" srcOrd="6" destOrd="0" presId="urn:microsoft.com/office/officeart/2005/8/layout/process5"/>
    <dgm:cxn modelId="{AF41AF05-E0A6-43FF-84C1-FBBB5A646645}" type="presParOf" srcId="{3F75EF3C-C6C4-4DE1-8185-A6B38605637D}" destId="{8666C4E9-56D8-4FBB-960D-FC3C63DD1FE4}" srcOrd="7" destOrd="0" presId="urn:microsoft.com/office/officeart/2005/8/layout/process5"/>
    <dgm:cxn modelId="{88ECA39D-F440-49B7-954B-BAF095C8B274}" type="presParOf" srcId="{8666C4E9-56D8-4FBB-960D-FC3C63DD1FE4}" destId="{FAE8FCDA-CC51-46D2-B116-37ACF6109B16}" srcOrd="0" destOrd="0" presId="urn:microsoft.com/office/officeart/2005/8/layout/process5"/>
    <dgm:cxn modelId="{E2265B4E-BCAC-4EF7-83FF-9C0B3A5706DC}" type="presParOf" srcId="{3F75EF3C-C6C4-4DE1-8185-A6B38605637D}" destId="{820F2D7B-FF9C-43FC-9366-8794FFF102DD}" srcOrd="8" destOrd="0" presId="urn:microsoft.com/office/officeart/2005/8/layout/process5"/>
    <dgm:cxn modelId="{AC637FA7-C7F9-4C50-B2D8-0367B8804801}" type="presParOf" srcId="{3F75EF3C-C6C4-4DE1-8185-A6B38605637D}" destId="{63968385-785F-4C1E-8BF1-80EA3087501C}" srcOrd="9" destOrd="0" presId="urn:microsoft.com/office/officeart/2005/8/layout/process5"/>
    <dgm:cxn modelId="{357C4B6C-6FA2-4FF7-9CCC-B65183403DB6}" type="presParOf" srcId="{63968385-785F-4C1E-8BF1-80EA3087501C}" destId="{6751575E-F17E-4521-8F71-05A80037DC57}" srcOrd="0" destOrd="0" presId="urn:microsoft.com/office/officeart/2005/8/layout/process5"/>
    <dgm:cxn modelId="{B289DC2B-120A-4B90-943A-B856075E3040}" type="presParOf" srcId="{3F75EF3C-C6C4-4DE1-8185-A6B38605637D}" destId="{A97F5D6D-131A-4070-BF7A-1726378AC798}" srcOrd="10" destOrd="0" presId="urn:microsoft.com/office/officeart/2005/8/layout/process5"/>
    <dgm:cxn modelId="{A7E28DB3-144B-4A80-B5DC-D61596C1FC4E}" type="presParOf" srcId="{3F75EF3C-C6C4-4DE1-8185-A6B38605637D}" destId="{C3777511-1ED3-47A6-A9CA-D1ADCC21F550}" srcOrd="11" destOrd="0" presId="urn:microsoft.com/office/officeart/2005/8/layout/process5"/>
    <dgm:cxn modelId="{D41D4EB3-0C76-4437-9263-8A1D3453D376}" type="presParOf" srcId="{C3777511-1ED3-47A6-A9CA-D1ADCC21F550}" destId="{5B3D4C9C-3944-4D6C-A15F-77E3D4C27767}" srcOrd="0" destOrd="0" presId="urn:microsoft.com/office/officeart/2005/8/layout/process5"/>
    <dgm:cxn modelId="{B2E0747A-2749-4486-B41C-224F539A9DFC}" type="presParOf" srcId="{3F75EF3C-C6C4-4DE1-8185-A6B38605637D}" destId="{5CA4A544-13D7-4F8E-A0B5-2ADC7D63F27F}" srcOrd="12" destOrd="0" presId="urn:microsoft.com/office/officeart/2005/8/layout/process5"/>
    <dgm:cxn modelId="{02460CF9-1922-49B4-8B6C-93B793E0BB18}" type="presParOf" srcId="{3F75EF3C-C6C4-4DE1-8185-A6B38605637D}" destId="{04C9C7EC-FE17-49DF-8871-0DE22F9EC105}" srcOrd="13" destOrd="0" presId="urn:microsoft.com/office/officeart/2005/8/layout/process5"/>
    <dgm:cxn modelId="{17BCED87-9699-400B-B156-05274054F53E}" type="presParOf" srcId="{04C9C7EC-FE17-49DF-8871-0DE22F9EC105}" destId="{A258932A-9E86-4434-8E3A-01BACCF86416}" srcOrd="0" destOrd="0" presId="urn:microsoft.com/office/officeart/2005/8/layout/process5"/>
    <dgm:cxn modelId="{E1FAE618-45A9-4465-B522-43BDD1F6B5B7}" type="presParOf" srcId="{3F75EF3C-C6C4-4DE1-8185-A6B38605637D}" destId="{5B76D4EB-2BB1-4B2E-9D43-AAC753D96799}"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48B43D-18EC-4B38-9EF0-E411986B0D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sl-SI"/>
        </a:p>
      </dgm:t>
    </dgm:pt>
    <dgm:pt modelId="{5A907226-BF16-49ED-8A7C-EE6C7FC240D3}">
      <dgm:prSet phldrT="[Text]" custT="1"/>
      <dgm:spPr>
        <a:xfrm>
          <a:off x="0" y="0"/>
          <a:ext cx="5486400" cy="960120"/>
        </a:xfrm>
        <a:prstGeom prst="rect">
          <a:avLst/>
        </a:prstGeom>
        <a:solidFill>
          <a:srgbClr val="4F81BD">
            <a:shade val="80000"/>
            <a:hueOff val="0"/>
            <a:satOff val="0"/>
            <a:lumOff val="0"/>
            <a:alphaOff val="0"/>
          </a:srgbClr>
        </a:solidFill>
        <a:ln>
          <a:noFill/>
        </a:ln>
        <a:effectLst/>
      </dgm:spPr>
      <dgm:t>
        <a:bodyPr/>
        <a:lstStyle/>
        <a:p>
          <a:r>
            <a:rPr lang="sl-SI" sz="3200" baseline="0" dirty="0" smtClean="0">
              <a:solidFill>
                <a:schemeClr val="tx2"/>
              </a:solidFill>
              <a:latin typeface="Arial" pitchFamily="34" charset="0"/>
              <a:ea typeface="+mn-ea"/>
              <a:cs typeface="+mn-cs"/>
            </a:rPr>
            <a:t>Primeri</a:t>
          </a:r>
          <a:endParaRPr lang="sl-SI" sz="3200" baseline="0" dirty="0">
            <a:solidFill>
              <a:schemeClr val="tx2"/>
            </a:solidFill>
            <a:latin typeface="Arial" pitchFamily="34" charset="0"/>
            <a:ea typeface="+mn-ea"/>
            <a:cs typeface="+mn-cs"/>
          </a:endParaRPr>
        </a:p>
      </dgm:t>
    </dgm:pt>
    <dgm:pt modelId="{4ECFC268-01DB-424F-AF7F-9EC57197C2F7}" type="parTrans" cxnId="{D59A2B83-0C0A-4A83-B3F5-7FAA48998A40}">
      <dgm:prSet/>
      <dgm:spPr/>
      <dgm:t>
        <a:bodyPr/>
        <a:lstStyle/>
        <a:p>
          <a:endParaRPr lang="sl-SI"/>
        </a:p>
      </dgm:t>
    </dgm:pt>
    <dgm:pt modelId="{45505174-5EB3-4C51-A2B5-F8FD2D0A1DB5}" type="sibTrans" cxnId="{D59A2B83-0C0A-4A83-B3F5-7FAA48998A40}">
      <dgm:prSet/>
      <dgm:spPr/>
      <dgm:t>
        <a:bodyPr/>
        <a:lstStyle/>
        <a:p>
          <a:endParaRPr lang="sl-SI"/>
        </a:p>
      </dgm:t>
    </dgm:pt>
    <dgm:pt modelId="{7A0E0940-A118-4895-B5D8-F6DA7BBB0DEA}">
      <dgm:prSet phldrT="[Text]" custT="1"/>
      <dgm:spPr>
        <a:xfrm>
          <a:off x="2678" y="960120"/>
          <a:ext cx="1827014" cy="2016252"/>
        </a:xfrm>
        <a:prstGeom prst="rect">
          <a:avLst/>
        </a:prstGeom>
        <a:solidFill>
          <a:srgbClr val="9BBB59"/>
        </a:solidFill>
        <a:ln w="25400" cap="flat" cmpd="sng" algn="ctr">
          <a:solidFill>
            <a:sysClr val="window" lastClr="FFFFFF">
              <a:hueOff val="0"/>
              <a:satOff val="0"/>
              <a:lumOff val="0"/>
              <a:alphaOff val="0"/>
            </a:sysClr>
          </a:solidFill>
          <a:prstDash val="solid"/>
        </a:ln>
        <a:effectLst/>
      </dgm:spPr>
      <dgm:t>
        <a:bodyPr/>
        <a:lstStyle/>
        <a:p>
          <a:pPr algn="l"/>
          <a:r>
            <a:rPr lang="sl-SI" sz="2000" baseline="0" dirty="0">
              <a:solidFill>
                <a:sysClr val="windowText" lastClr="000000"/>
              </a:solidFill>
              <a:latin typeface="Arial" pitchFamily="34" charset="0"/>
              <a:ea typeface="+mn-ea"/>
              <a:cs typeface="Arial" pitchFamily="34" charset="0"/>
            </a:rPr>
            <a:t>- </a:t>
          </a:r>
          <a:r>
            <a:rPr lang="sl-SI" sz="2000" baseline="0" dirty="0" err="1" smtClean="0">
              <a:solidFill>
                <a:sysClr val="windowText" lastClr="000000"/>
              </a:solidFill>
              <a:latin typeface="Arial" pitchFamily="34" charset="0"/>
              <a:ea typeface="+mn-ea"/>
              <a:cs typeface="Arial" pitchFamily="34" charset="0"/>
            </a:rPr>
            <a:t>zag</a:t>
          </a:r>
          <a:r>
            <a:rPr lang="sl-SI" sz="2000" baseline="0" dirty="0" smtClean="0">
              <a:solidFill>
                <a:sysClr val="windowText" lastClr="000000"/>
              </a:solidFill>
              <a:latin typeface="Arial" pitchFamily="34" charset="0"/>
              <a:ea typeface="+mn-ea"/>
              <a:cs typeface="Arial" pitchFamily="34" charset="0"/>
            </a:rPr>
            <a:t>. sredstva </a:t>
          </a:r>
        </a:p>
        <a:p>
          <a:pPr algn="l"/>
          <a:r>
            <a:rPr lang="sl-SI" sz="2000" baseline="0" dirty="0" smtClean="0">
              <a:solidFill>
                <a:sysClr val="windowText" lastClr="000000"/>
              </a:solidFill>
              <a:latin typeface="Arial" pitchFamily="34" charset="0"/>
              <a:ea typeface="+mn-ea"/>
              <a:cs typeface="Arial" pitchFamily="34" charset="0"/>
            </a:rPr>
            <a:t>  19.000</a:t>
          </a:r>
          <a:endParaRPr lang="sl-SI" sz="2000" baseline="0" dirty="0">
            <a:solidFill>
              <a:sysClr val="windowText" lastClr="000000"/>
            </a:solidFill>
            <a:latin typeface="Arial" pitchFamily="34" charset="0"/>
            <a:ea typeface="+mn-ea"/>
            <a:cs typeface="Arial" pitchFamily="34" charset="0"/>
          </a:endParaRPr>
        </a:p>
        <a:p>
          <a:pPr algn="l"/>
          <a:r>
            <a:rPr lang="sl-SI" sz="1000" dirty="0">
              <a:solidFill>
                <a:sysClr val="windowText" lastClr="000000"/>
              </a:solidFill>
              <a:latin typeface="Arial" pitchFamily="34" charset="0"/>
              <a:ea typeface="+mn-ea"/>
              <a:cs typeface="Arial" pitchFamily="34" charset="0"/>
            </a:rPr>
            <a:t> - </a:t>
          </a:r>
          <a:r>
            <a:rPr lang="sl-SI" sz="2000" baseline="0" dirty="0">
              <a:solidFill>
                <a:sysClr val="windowText" lastClr="000000"/>
              </a:solidFill>
              <a:latin typeface="Arial" pitchFamily="34" charset="0"/>
              <a:ea typeface="+mn-ea"/>
              <a:cs typeface="Arial" pitchFamily="34" charset="0"/>
            </a:rPr>
            <a:t>ocenjena </a:t>
          </a:r>
          <a:r>
            <a:rPr lang="sl-SI" sz="2000" baseline="0" dirty="0" smtClean="0">
              <a:solidFill>
                <a:sysClr val="windowText" lastClr="000000"/>
              </a:solidFill>
              <a:latin typeface="Arial" pitchFamily="34" charset="0"/>
              <a:ea typeface="+mn-ea"/>
              <a:cs typeface="Arial" pitchFamily="34" charset="0"/>
            </a:rPr>
            <a:t>vrednost</a:t>
          </a:r>
        </a:p>
        <a:p>
          <a:pPr algn="l"/>
          <a:r>
            <a:rPr lang="sl-SI" sz="2000" baseline="0" dirty="0" smtClean="0">
              <a:solidFill>
                <a:sysClr val="windowText" lastClr="000000"/>
              </a:solidFill>
              <a:latin typeface="Arial" pitchFamily="34" charset="0"/>
              <a:ea typeface="+mn-ea"/>
              <a:cs typeface="Arial" pitchFamily="34" charset="0"/>
            </a:rPr>
            <a:t>  15.000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najnižja </a:t>
          </a:r>
          <a:r>
            <a:rPr lang="sl-SI" sz="2000" baseline="0" dirty="0" smtClean="0">
              <a:solidFill>
                <a:sysClr val="windowText" lastClr="000000"/>
              </a:solidFill>
              <a:latin typeface="Arial" pitchFamily="34" charset="0"/>
              <a:ea typeface="+mn-ea"/>
              <a:cs typeface="Arial" pitchFamily="34" charset="0"/>
            </a:rPr>
            <a:t>ponudba</a:t>
          </a:r>
        </a:p>
        <a:p>
          <a:pPr algn="l"/>
          <a:r>
            <a:rPr lang="sl-SI" sz="2000" baseline="0" dirty="0" smtClean="0">
              <a:solidFill>
                <a:sysClr val="windowText" lastClr="000000"/>
              </a:solidFill>
              <a:latin typeface="Arial" pitchFamily="34" charset="0"/>
              <a:ea typeface="+mn-ea"/>
              <a:cs typeface="Arial" pitchFamily="34" charset="0"/>
            </a:rPr>
            <a:t>  17.000</a:t>
          </a:r>
          <a:endParaRPr lang="sl-SI" sz="2000" baseline="0" dirty="0">
            <a:solidFill>
              <a:sysClr val="windowText" lastClr="000000"/>
            </a:solidFill>
            <a:latin typeface="Arial" pitchFamily="34" charset="0"/>
            <a:ea typeface="+mn-ea"/>
            <a:cs typeface="Arial" pitchFamily="34" charset="0"/>
          </a:endParaRPr>
        </a:p>
      </dgm:t>
    </dgm:pt>
    <dgm:pt modelId="{42634DEE-9B3F-4C66-97D2-4ADF9BC7942D}" type="parTrans" cxnId="{D3301ACF-F340-41DC-8212-49EAB16BAC4A}">
      <dgm:prSet/>
      <dgm:spPr/>
      <dgm:t>
        <a:bodyPr/>
        <a:lstStyle/>
        <a:p>
          <a:endParaRPr lang="sl-SI"/>
        </a:p>
      </dgm:t>
    </dgm:pt>
    <dgm:pt modelId="{0173D867-6CB9-449E-8255-362E032E0684}" type="sibTrans" cxnId="{D3301ACF-F340-41DC-8212-49EAB16BAC4A}">
      <dgm:prSet/>
      <dgm:spPr/>
      <dgm:t>
        <a:bodyPr/>
        <a:lstStyle/>
        <a:p>
          <a:endParaRPr lang="sl-SI"/>
        </a:p>
      </dgm:t>
    </dgm:pt>
    <dgm:pt modelId="{10E0A441-19AF-42F2-8944-2B6B09434E5E}">
      <dgm:prSet phldrT="[Text]" custT="1"/>
      <dgm:spPr>
        <a:xfrm>
          <a:off x="1829692" y="960120"/>
          <a:ext cx="1827014" cy="2016252"/>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lgn="l"/>
          <a:r>
            <a:rPr lang="sl-SI" sz="2000" baseline="0" dirty="0">
              <a:solidFill>
                <a:sysClr val="windowText" lastClr="000000"/>
              </a:solidFill>
              <a:latin typeface="Arial" pitchFamily="34" charset="0"/>
              <a:ea typeface="+mn-ea"/>
              <a:cs typeface="Arial" pitchFamily="34" charset="0"/>
            </a:rPr>
            <a:t>- </a:t>
          </a:r>
          <a:r>
            <a:rPr lang="sl-SI" sz="2000" baseline="0" dirty="0" err="1" smtClean="0">
              <a:solidFill>
                <a:sysClr val="windowText" lastClr="000000"/>
              </a:solidFill>
              <a:latin typeface="Arial" pitchFamily="34" charset="0"/>
              <a:ea typeface="+mn-ea"/>
              <a:cs typeface="Arial" pitchFamily="34" charset="0"/>
            </a:rPr>
            <a:t>zag</a:t>
          </a:r>
          <a:r>
            <a:rPr lang="sl-SI" sz="2000" baseline="0" dirty="0" smtClean="0">
              <a:solidFill>
                <a:sysClr val="windowText" lastClr="000000"/>
              </a:solidFill>
              <a:latin typeface="Arial" pitchFamily="34" charset="0"/>
              <a:ea typeface="+mn-ea"/>
              <a:cs typeface="Arial" pitchFamily="34" charset="0"/>
            </a:rPr>
            <a:t>. </a:t>
          </a:r>
          <a:r>
            <a:rPr lang="sl-SI" sz="2000" baseline="0" dirty="0">
              <a:solidFill>
                <a:sysClr val="windowText" lastClr="000000"/>
              </a:solidFill>
              <a:latin typeface="Arial" pitchFamily="34" charset="0"/>
              <a:ea typeface="+mn-ea"/>
              <a:cs typeface="Arial" pitchFamily="34" charset="0"/>
            </a:rPr>
            <a:t>sredstva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25.000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a:t>
          </a:r>
          <a:r>
            <a:rPr lang="sl-SI" sz="2000" baseline="0" dirty="0" smtClean="0">
              <a:solidFill>
                <a:sysClr val="windowText" lastClr="000000"/>
              </a:solidFill>
              <a:latin typeface="Arial" pitchFamily="34" charset="0"/>
              <a:ea typeface="+mn-ea"/>
              <a:cs typeface="Arial" pitchFamily="34" charset="0"/>
            </a:rPr>
            <a:t>ocenjena vrednost </a:t>
          </a:r>
        </a:p>
        <a:p>
          <a:pPr algn="l"/>
          <a:r>
            <a:rPr lang="sl-SI" sz="2000" baseline="0" dirty="0" smtClean="0">
              <a:solidFill>
                <a:sysClr val="windowText" lastClr="000000"/>
              </a:solidFill>
              <a:latin typeface="Arial" pitchFamily="34" charset="0"/>
              <a:ea typeface="+mn-ea"/>
              <a:cs typeface="Arial" pitchFamily="34" charset="0"/>
            </a:rPr>
            <a:t>  19.000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najnižja ponudba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21.000</a:t>
          </a:r>
          <a:endParaRPr lang="sl-SI" sz="2000" baseline="0" dirty="0">
            <a:solidFill>
              <a:sysClr val="windowText" lastClr="000000"/>
            </a:solidFill>
            <a:latin typeface="Arial" pitchFamily="34" charset="0"/>
            <a:ea typeface="+mn-ea"/>
            <a:cs typeface="Arial" pitchFamily="34" charset="0"/>
          </a:endParaRPr>
        </a:p>
      </dgm:t>
    </dgm:pt>
    <dgm:pt modelId="{7C2BD9AB-F1EF-4141-9FDB-B8DF3A9FC3AA}" type="parTrans" cxnId="{4697D6BF-073A-4AB3-BE4C-9DDB1E2778BA}">
      <dgm:prSet/>
      <dgm:spPr/>
      <dgm:t>
        <a:bodyPr/>
        <a:lstStyle/>
        <a:p>
          <a:endParaRPr lang="sl-SI"/>
        </a:p>
      </dgm:t>
    </dgm:pt>
    <dgm:pt modelId="{BF214BF4-09BD-428C-B8E5-639762B2CA65}" type="sibTrans" cxnId="{4697D6BF-073A-4AB3-BE4C-9DDB1E2778BA}">
      <dgm:prSet/>
      <dgm:spPr/>
      <dgm:t>
        <a:bodyPr/>
        <a:lstStyle/>
        <a:p>
          <a:endParaRPr lang="sl-SI"/>
        </a:p>
      </dgm:t>
    </dgm:pt>
    <dgm:pt modelId="{FEA5C415-DDA6-44B8-BEC8-CB1A9195429B}">
      <dgm:prSet phldrT="[Text]" custT="1"/>
      <dgm:spPr>
        <a:xfrm>
          <a:off x="3656707" y="960120"/>
          <a:ext cx="1827014" cy="2016252"/>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lgn="l"/>
          <a:r>
            <a:rPr lang="sl-SI" sz="2000" baseline="0" dirty="0">
              <a:solidFill>
                <a:sysClr val="windowText" lastClr="000000"/>
              </a:solidFill>
              <a:latin typeface="Arial" pitchFamily="34" charset="0"/>
              <a:ea typeface="+mn-ea"/>
              <a:cs typeface="Arial" pitchFamily="34" charset="0"/>
            </a:rPr>
            <a:t>- </a:t>
          </a:r>
          <a:r>
            <a:rPr lang="sl-SI" sz="2000" baseline="0" dirty="0" err="1" smtClean="0">
              <a:solidFill>
                <a:sysClr val="windowText" lastClr="000000"/>
              </a:solidFill>
              <a:latin typeface="Arial" pitchFamily="34" charset="0"/>
              <a:ea typeface="+mn-ea"/>
              <a:cs typeface="Arial" pitchFamily="34" charset="0"/>
            </a:rPr>
            <a:t>zag</a:t>
          </a:r>
          <a:r>
            <a:rPr lang="sl-SI" sz="2000" baseline="0" dirty="0" smtClean="0">
              <a:solidFill>
                <a:sysClr val="windowText" lastClr="000000"/>
              </a:solidFill>
              <a:latin typeface="Arial" pitchFamily="34" charset="0"/>
              <a:ea typeface="+mn-ea"/>
              <a:cs typeface="Arial" pitchFamily="34" charset="0"/>
            </a:rPr>
            <a:t>. </a:t>
          </a:r>
          <a:r>
            <a:rPr lang="sl-SI" sz="2000" baseline="0" dirty="0">
              <a:solidFill>
                <a:sysClr val="windowText" lastClr="000000"/>
              </a:solidFill>
              <a:latin typeface="Arial" pitchFamily="34" charset="0"/>
              <a:ea typeface="+mn-ea"/>
              <a:cs typeface="Arial" pitchFamily="34" charset="0"/>
            </a:rPr>
            <a:t>sredstva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19.000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ocenjena </a:t>
          </a:r>
          <a:r>
            <a:rPr lang="sl-SI" sz="2000" baseline="0" dirty="0" smtClean="0">
              <a:solidFill>
                <a:sysClr val="windowText" lastClr="000000"/>
              </a:solidFill>
              <a:latin typeface="Arial" pitchFamily="34" charset="0"/>
              <a:ea typeface="+mn-ea"/>
              <a:cs typeface="Arial" pitchFamily="34" charset="0"/>
            </a:rPr>
            <a:t>vrednost</a:t>
          </a:r>
        </a:p>
        <a:p>
          <a:pPr algn="l"/>
          <a:r>
            <a:rPr lang="sl-SI" sz="2000" baseline="0" dirty="0" smtClean="0">
              <a:solidFill>
                <a:sysClr val="windowText" lastClr="000000"/>
              </a:solidFill>
              <a:latin typeface="Arial" pitchFamily="34" charset="0"/>
              <a:ea typeface="+mn-ea"/>
              <a:cs typeface="Arial" pitchFamily="34" charset="0"/>
            </a:rPr>
            <a:t>  </a:t>
          </a:r>
          <a:r>
            <a:rPr lang="sl-SI" sz="2000" baseline="0" dirty="0">
              <a:solidFill>
                <a:sysClr val="windowText" lastClr="000000"/>
              </a:solidFill>
              <a:latin typeface="Arial" pitchFamily="34" charset="0"/>
              <a:ea typeface="+mn-ea"/>
              <a:cs typeface="Arial" pitchFamily="34" charset="0"/>
            </a:rPr>
            <a:t>15.000</a:t>
          </a:r>
        </a:p>
        <a:p>
          <a:pPr algn="l"/>
          <a:r>
            <a:rPr lang="sl-SI" sz="2000" baseline="0" dirty="0">
              <a:solidFill>
                <a:sysClr val="windowText" lastClr="000000"/>
              </a:solidFill>
              <a:latin typeface="Arial" pitchFamily="34" charset="0"/>
              <a:ea typeface="+mn-ea"/>
              <a:cs typeface="Arial" pitchFamily="34" charset="0"/>
            </a:rPr>
            <a:t>- najnižja ponudba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19.500</a:t>
          </a:r>
          <a:endParaRPr lang="sl-SI" sz="2000" baseline="0" dirty="0">
            <a:solidFill>
              <a:sysClr val="windowText" lastClr="000000"/>
            </a:solidFill>
            <a:latin typeface="Arial" pitchFamily="34" charset="0"/>
            <a:ea typeface="+mn-ea"/>
            <a:cs typeface="Arial" pitchFamily="34" charset="0"/>
          </a:endParaRPr>
        </a:p>
      </dgm:t>
    </dgm:pt>
    <dgm:pt modelId="{65454CCC-7A49-45D3-AEC3-25278DC0C8C5}" type="parTrans" cxnId="{EE778786-3CF3-47FF-81D0-FE8974B76517}">
      <dgm:prSet/>
      <dgm:spPr/>
      <dgm:t>
        <a:bodyPr/>
        <a:lstStyle/>
        <a:p>
          <a:endParaRPr lang="sl-SI"/>
        </a:p>
      </dgm:t>
    </dgm:pt>
    <dgm:pt modelId="{285A32DF-DC71-435F-81D2-01E8961B4518}" type="sibTrans" cxnId="{EE778786-3CF3-47FF-81D0-FE8974B76517}">
      <dgm:prSet/>
      <dgm:spPr/>
      <dgm:t>
        <a:bodyPr/>
        <a:lstStyle/>
        <a:p>
          <a:endParaRPr lang="sl-SI"/>
        </a:p>
      </dgm:t>
    </dgm:pt>
    <dgm:pt modelId="{74794BE6-CAE7-4918-B5D3-7CD41FE693EA}" type="pres">
      <dgm:prSet presAssocID="{F148B43D-18EC-4B38-9EF0-E411986B0DC8}" presName="composite" presStyleCnt="0">
        <dgm:presLayoutVars>
          <dgm:chMax val="1"/>
          <dgm:dir/>
          <dgm:resizeHandles val="exact"/>
        </dgm:presLayoutVars>
      </dgm:prSet>
      <dgm:spPr/>
      <dgm:t>
        <a:bodyPr/>
        <a:lstStyle/>
        <a:p>
          <a:endParaRPr lang="sl-SI"/>
        </a:p>
      </dgm:t>
    </dgm:pt>
    <dgm:pt modelId="{A8ED59DC-9DE9-431A-B4F1-B63FE505C339}" type="pres">
      <dgm:prSet presAssocID="{5A907226-BF16-49ED-8A7C-EE6C7FC240D3}" presName="roof" presStyleLbl="dkBgShp" presStyleIdx="0" presStyleCnt="2" custLinFactNeighborY="10319"/>
      <dgm:spPr/>
      <dgm:t>
        <a:bodyPr/>
        <a:lstStyle/>
        <a:p>
          <a:endParaRPr lang="sl-SI"/>
        </a:p>
      </dgm:t>
    </dgm:pt>
    <dgm:pt modelId="{FD39B977-31F6-4FD7-942E-5E69481CE7C9}" type="pres">
      <dgm:prSet presAssocID="{5A907226-BF16-49ED-8A7C-EE6C7FC240D3}" presName="pillars" presStyleCnt="0"/>
      <dgm:spPr/>
    </dgm:pt>
    <dgm:pt modelId="{42FBA2BB-2DC1-41B5-9FCE-48F7ACAA57E5}" type="pres">
      <dgm:prSet presAssocID="{5A907226-BF16-49ED-8A7C-EE6C7FC240D3}" presName="pillar1" presStyleLbl="node1" presStyleIdx="0" presStyleCnt="3" custLinFactNeighborX="-147" custLinFactNeighborY="4606">
        <dgm:presLayoutVars>
          <dgm:bulletEnabled val="1"/>
        </dgm:presLayoutVars>
      </dgm:prSet>
      <dgm:spPr/>
      <dgm:t>
        <a:bodyPr/>
        <a:lstStyle/>
        <a:p>
          <a:endParaRPr lang="sl-SI"/>
        </a:p>
      </dgm:t>
    </dgm:pt>
    <dgm:pt modelId="{34B49A24-2A76-4B24-ADA7-F795DABC3098}" type="pres">
      <dgm:prSet presAssocID="{10E0A441-19AF-42F2-8944-2B6B09434E5E}" presName="pillarX" presStyleLbl="node1" presStyleIdx="1" presStyleCnt="3" custLinFactNeighborX="808" custLinFactNeighborY="4770">
        <dgm:presLayoutVars>
          <dgm:bulletEnabled val="1"/>
        </dgm:presLayoutVars>
      </dgm:prSet>
      <dgm:spPr/>
      <dgm:t>
        <a:bodyPr/>
        <a:lstStyle/>
        <a:p>
          <a:endParaRPr lang="sl-SI"/>
        </a:p>
      </dgm:t>
    </dgm:pt>
    <dgm:pt modelId="{59E9443D-0D0D-4D91-8EE5-46D4740B3C43}" type="pres">
      <dgm:prSet presAssocID="{FEA5C415-DDA6-44B8-BEC8-CB1A9195429B}" presName="pillarX" presStyleLbl="node1" presStyleIdx="2" presStyleCnt="3" custLinFactNeighborX="147" custLinFactNeighborY="4771">
        <dgm:presLayoutVars>
          <dgm:bulletEnabled val="1"/>
        </dgm:presLayoutVars>
      </dgm:prSet>
      <dgm:spPr/>
      <dgm:t>
        <a:bodyPr/>
        <a:lstStyle/>
        <a:p>
          <a:endParaRPr lang="sl-SI"/>
        </a:p>
      </dgm:t>
    </dgm:pt>
    <dgm:pt modelId="{B85F55F4-9700-4422-93BF-8E7E303F50D8}" type="pres">
      <dgm:prSet presAssocID="{5A907226-BF16-49ED-8A7C-EE6C7FC240D3}" presName="base" presStyleLbl="dkBgShp" presStyleIdx="1" presStyleCnt="2" custLinFactNeighborY="0"/>
      <dgm:spPr>
        <a:xfrm>
          <a:off x="0" y="2976372"/>
          <a:ext cx="5486400" cy="224028"/>
        </a:xfrm>
        <a:prstGeom prst="rect">
          <a:avLst/>
        </a:prstGeom>
        <a:solidFill>
          <a:srgbClr val="4F81BD">
            <a:shade val="80000"/>
            <a:hueOff val="0"/>
            <a:satOff val="0"/>
            <a:lumOff val="0"/>
            <a:alphaOff val="0"/>
          </a:srgbClr>
        </a:solidFill>
        <a:ln>
          <a:noFill/>
        </a:ln>
        <a:effectLst/>
      </dgm:spPr>
      <dgm:t>
        <a:bodyPr/>
        <a:lstStyle/>
        <a:p>
          <a:endParaRPr lang="sl-SI"/>
        </a:p>
      </dgm:t>
    </dgm:pt>
  </dgm:ptLst>
  <dgm:cxnLst>
    <dgm:cxn modelId="{FB967E60-698E-49DC-912D-5A5472819D3E}" type="presOf" srcId="{FEA5C415-DDA6-44B8-BEC8-CB1A9195429B}" destId="{59E9443D-0D0D-4D91-8EE5-46D4740B3C43}" srcOrd="0" destOrd="0" presId="urn:microsoft.com/office/officeart/2005/8/layout/hList3"/>
    <dgm:cxn modelId="{22D14900-1E07-4D5A-9B5B-850ECAD09584}" type="presOf" srcId="{10E0A441-19AF-42F2-8944-2B6B09434E5E}" destId="{34B49A24-2A76-4B24-ADA7-F795DABC3098}" srcOrd="0" destOrd="0" presId="urn:microsoft.com/office/officeart/2005/8/layout/hList3"/>
    <dgm:cxn modelId="{EE778786-3CF3-47FF-81D0-FE8974B76517}" srcId="{5A907226-BF16-49ED-8A7C-EE6C7FC240D3}" destId="{FEA5C415-DDA6-44B8-BEC8-CB1A9195429B}" srcOrd="2" destOrd="0" parTransId="{65454CCC-7A49-45D3-AEC3-25278DC0C8C5}" sibTransId="{285A32DF-DC71-435F-81D2-01E8961B4518}"/>
    <dgm:cxn modelId="{D5ECD59F-75A3-4AE8-95A6-45B5CCC6411B}" type="presOf" srcId="{7A0E0940-A118-4895-B5D8-F6DA7BBB0DEA}" destId="{42FBA2BB-2DC1-41B5-9FCE-48F7ACAA57E5}" srcOrd="0" destOrd="0" presId="urn:microsoft.com/office/officeart/2005/8/layout/hList3"/>
    <dgm:cxn modelId="{4697D6BF-073A-4AB3-BE4C-9DDB1E2778BA}" srcId="{5A907226-BF16-49ED-8A7C-EE6C7FC240D3}" destId="{10E0A441-19AF-42F2-8944-2B6B09434E5E}" srcOrd="1" destOrd="0" parTransId="{7C2BD9AB-F1EF-4141-9FDB-B8DF3A9FC3AA}" sibTransId="{BF214BF4-09BD-428C-B8E5-639762B2CA65}"/>
    <dgm:cxn modelId="{72A12A22-854A-45A4-941B-090EF1D30547}" type="presOf" srcId="{F148B43D-18EC-4B38-9EF0-E411986B0DC8}" destId="{74794BE6-CAE7-4918-B5D3-7CD41FE693EA}" srcOrd="0" destOrd="0" presId="urn:microsoft.com/office/officeart/2005/8/layout/hList3"/>
    <dgm:cxn modelId="{EB82FD1C-B27B-4652-96CD-71232DB3E2EA}" type="presOf" srcId="{5A907226-BF16-49ED-8A7C-EE6C7FC240D3}" destId="{A8ED59DC-9DE9-431A-B4F1-B63FE505C339}" srcOrd="0" destOrd="0" presId="urn:microsoft.com/office/officeart/2005/8/layout/hList3"/>
    <dgm:cxn modelId="{D3301ACF-F340-41DC-8212-49EAB16BAC4A}" srcId="{5A907226-BF16-49ED-8A7C-EE6C7FC240D3}" destId="{7A0E0940-A118-4895-B5D8-F6DA7BBB0DEA}" srcOrd="0" destOrd="0" parTransId="{42634DEE-9B3F-4C66-97D2-4ADF9BC7942D}" sibTransId="{0173D867-6CB9-449E-8255-362E032E0684}"/>
    <dgm:cxn modelId="{D59A2B83-0C0A-4A83-B3F5-7FAA48998A40}" srcId="{F148B43D-18EC-4B38-9EF0-E411986B0DC8}" destId="{5A907226-BF16-49ED-8A7C-EE6C7FC240D3}" srcOrd="0" destOrd="0" parTransId="{4ECFC268-01DB-424F-AF7F-9EC57197C2F7}" sibTransId="{45505174-5EB3-4C51-A2B5-F8FD2D0A1DB5}"/>
    <dgm:cxn modelId="{3B33D6C0-2923-4402-A887-BCFCE7BB2468}" type="presParOf" srcId="{74794BE6-CAE7-4918-B5D3-7CD41FE693EA}" destId="{A8ED59DC-9DE9-431A-B4F1-B63FE505C339}" srcOrd="0" destOrd="0" presId="urn:microsoft.com/office/officeart/2005/8/layout/hList3"/>
    <dgm:cxn modelId="{76919F7C-7858-412E-9A39-37772875D4D6}" type="presParOf" srcId="{74794BE6-CAE7-4918-B5D3-7CD41FE693EA}" destId="{FD39B977-31F6-4FD7-942E-5E69481CE7C9}" srcOrd="1" destOrd="0" presId="urn:microsoft.com/office/officeart/2005/8/layout/hList3"/>
    <dgm:cxn modelId="{0E2D17ED-CBA2-4344-8469-9B47273B5F4D}" type="presParOf" srcId="{FD39B977-31F6-4FD7-942E-5E69481CE7C9}" destId="{42FBA2BB-2DC1-41B5-9FCE-48F7ACAA57E5}" srcOrd="0" destOrd="0" presId="urn:microsoft.com/office/officeart/2005/8/layout/hList3"/>
    <dgm:cxn modelId="{1DA18B6F-A671-492D-9D5F-E87126D3D92C}" type="presParOf" srcId="{FD39B977-31F6-4FD7-942E-5E69481CE7C9}" destId="{34B49A24-2A76-4B24-ADA7-F795DABC3098}" srcOrd="1" destOrd="0" presId="urn:microsoft.com/office/officeart/2005/8/layout/hList3"/>
    <dgm:cxn modelId="{42A4731F-003E-4A8B-AEA5-C7069AD6D199}" type="presParOf" srcId="{FD39B977-31F6-4FD7-942E-5E69481CE7C9}" destId="{59E9443D-0D0D-4D91-8EE5-46D4740B3C43}" srcOrd="2" destOrd="0" presId="urn:microsoft.com/office/officeart/2005/8/layout/hList3"/>
    <dgm:cxn modelId="{6CB0A903-E7B3-4C86-80CC-DA727C34B0D9}" type="presParOf" srcId="{74794BE6-CAE7-4918-B5D3-7CD41FE693EA}" destId="{B85F55F4-9700-4422-93BF-8E7E303F50D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48B43D-18EC-4B38-9EF0-E411986B0D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sl-SI"/>
        </a:p>
      </dgm:t>
    </dgm:pt>
    <dgm:pt modelId="{5A907226-BF16-49ED-8A7C-EE6C7FC240D3}">
      <dgm:prSet phldrT="[Text]" custT="1"/>
      <dgm:spPr>
        <a:xfrm>
          <a:off x="0" y="0"/>
          <a:ext cx="5486400" cy="960120"/>
        </a:xfrm>
        <a:solidFill>
          <a:srgbClr val="4F81BD">
            <a:shade val="80000"/>
            <a:hueOff val="0"/>
            <a:satOff val="0"/>
            <a:lumOff val="0"/>
            <a:alphaOff val="0"/>
          </a:srgbClr>
        </a:solidFill>
        <a:ln>
          <a:noFill/>
        </a:ln>
        <a:effectLst/>
      </dgm:spPr>
      <dgm:t>
        <a:bodyPr/>
        <a:lstStyle/>
        <a:p>
          <a:r>
            <a:rPr lang="sl-SI" sz="3200" baseline="0" dirty="0" smtClean="0">
              <a:solidFill>
                <a:schemeClr val="tx2"/>
              </a:solidFill>
              <a:latin typeface="Arial" pitchFamily="34" charset="0"/>
              <a:ea typeface="+mn-ea"/>
              <a:cs typeface="+mn-cs"/>
            </a:rPr>
            <a:t>Primeri</a:t>
          </a:r>
          <a:endParaRPr lang="sl-SI" sz="3200" baseline="0" dirty="0">
            <a:solidFill>
              <a:schemeClr val="tx2"/>
            </a:solidFill>
            <a:latin typeface="Arial" pitchFamily="34" charset="0"/>
            <a:ea typeface="+mn-ea"/>
            <a:cs typeface="+mn-cs"/>
          </a:endParaRPr>
        </a:p>
      </dgm:t>
    </dgm:pt>
    <dgm:pt modelId="{4ECFC268-01DB-424F-AF7F-9EC57197C2F7}" type="parTrans" cxnId="{D59A2B83-0C0A-4A83-B3F5-7FAA48998A40}">
      <dgm:prSet/>
      <dgm:spPr/>
      <dgm:t>
        <a:bodyPr/>
        <a:lstStyle/>
        <a:p>
          <a:endParaRPr lang="sl-SI"/>
        </a:p>
      </dgm:t>
    </dgm:pt>
    <dgm:pt modelId="{45505174-5EB3-4C51-A2B5-F8FD2D0A1DB5}" type="sibTrans" cxnId="{D59A2B83-0C0A-4A83-B3F5-7FAA48998A40}">
      <dgm:prSet/>
      <dgm:spPr/>
      <dgm:t>
        <a:bodyPr/>
        <a:lstStyle/>
        <a:p>
          <a:endParaRPr lang="sl-SI"/>
        </a:p>
      </dgm:t>
    </dgm:pt>
    <dgm:pt modelId="{7A0E0940-A118-4895-B5D8-F6DA7BBB0DEA}">
      <dgm:prSet phldrT="[Text]" custT="1"/>
      <dgm:spPr>
        <a:xfrm>
          <a:off x="2678" y="960120"/>
          <a:ext cx="1827014" cy="2016252"/>
        </a:xfrm>
        <a:solidFill>
          <a:srgbClr val="9BBB59"/>
        </a:solidFill>
        <a:ln w="25400" cap="flat" cmpd="sng" algn="ctr">
          <a:solidFill>
            <a:sysClr val="window" lastClr="FFFFFF">
              <a:hueOff val="0"/>
              <a:satOff val="0"/>
              <a:lumOff val="0"/>
              <a:alphaOff val="0"/>
            </a:sysClr>
          </a:solidFill>
          <a:prstDash val="solid"/>
        </a:ln>
        <a:effectLst/>
      </dgm:spPr>
      <dgm:t>
        <a:bodyPr/>
        <a:lstStyle/>
        <a:p>
          <a:pPr algn="l"/>
          <a:r>
            <a:rPr lang="sl-SI" sz="2000" baseline="0" dirty="0">
              <a:solidFill>
                <a:sysClr val="windowText" lastClr="000000"/>
              </a:solidFill>
              <a:latin typeface="Arial" pitchFamily="34" charset="0"/>
              <a:ea typeface="+mn-ea"/>
              <a:cs typeface="Arial" pitchFamily="34" charset="0"/>
            </a:rPr>
            <a:t>- </a:t>
          </a:r>
          <a:r>
            <a:rPr lang="sl-SI" sz="2000" baseline="0" dirty="0" err="1" smtClean="0">
              <a:solidFill>
                <a:sysClr val="windowText" lastClr="000000"/>
              </a:solidFill>
              <a:latin typeface="Arial" pitchFamily="34" charset="0"/>
              <a:ea typeface="+mn-ea"/>
              <a:cs typeface="Arial" pitchFamily="34" charset="0"/>
            </a:rPr>
            <a:t>zag</a:t>
          </a:r>
          <a:r>
            <a:rPr lang="sl-SI" sz="2000" baseline="0" dirty="0" smtClean="0">
              <a:solidFill>
                <a:sysClr val="windowText" lastClr="000000"/>
              </a:solidFill>
              <a:latin typeface="Arial" pitchFamily="34" charset="0"/>
              <a:ea typeface="+mn-ea"/>
              <a:cs typeface="Arial" pitchFamily="34" charset="0"/>
            </a:rPr>
            <a:t>. sredstva </a:t>
          </a:r>
        </a:p>
        <a:p>
          <a:pPr algn="l"/>
          <a:r>
            <a:rPr lang="sl-SI" sz="2000" baseline="0" dirty="0" smtClean="0">
              <a:solidFill>
                <a:sysClr val="windowText" lastClr="000000"/>
              </a:solidFill>
              <a:latin typeface="Arial" pitchFamily="34" charset="0"/>
              <a:ea typeface="+mn-ea"/>
              <a:cs typeface="Arial" pitchFamily="34" charset="0"/>
            </a:rPr>
            <a:t>  19.000</a:t>
          </a:r>
          <a:endParaRPr lang="sl-SI" sz="2000" baseline="0" dirty="0">
            <a:solidFill>
              <a:sysClr val="windowText" lastClr="000000"/>
            </a:solidFill>
            <a:latin typeface="Arial" pitchFamily="34" charset="0"/>
            <a:ea typeface="+mn-ea"/>
            <a:cs typeface="Arial" pitchFamily="34" charset="0"/>
          </a:endParaRPr>
        </a:p>
        <a:p>
          <a:pPr algn="l"/>
          <a:r>
            <a:rPr lang="sl-SI" sz="1000" dirty="0">
              <a:solidFill>
                <a:sysClr val="windowText" lastClr="000000"/>
              </a:solidFill>
              <a:latin typeface="Arial" pitchFamily="34" charset="0"/>
              <a:ea typeface="+mn-ea"/>
              <a:cs typeface="Arial" pitchFamily="34" charset="0"/>
            </a:rPr>
            <a:t> - </a:t>
          </a:r>
          <a:r>
            <a:rPr lang="sl-SI" sz="2000" baseline="0" dirty="0">
              <a:solidFill>
                <a:sysClr val="windowText" lastClr="000000"/>
              </a:solidFill>
              <a:latin typeface="Arial" pitchFamily="34" charset="0"/>
              <a:ea typeface="+mn-ea"/>
              <a:cs typeface="Arial" pitchFamily="34" charset="0"/>
            </a:rPr>
            <a:t>ocenjena </a:t>
          </a:r>
          <a:r>
            <a:rPr lang="sl-SI" sz="2000" baseline="0" dirty="0" smtClean="0">
              <a:solidFill>
                <a:sysClr val="windowText" lastClr="000000"/>
              </a:solidFill>
              <a:latin typeface="Arial" pitchFamily="34" charset="0"/>
              <a:ea typeface="+mn-ea"/>
              <a:cs typeface="Arial" pitchFamily="34" charset="0"/>
            </a:rPr>
            <a:t>vrednost</a:t>
          </a:r>
        </a:p>
        <a:p>
          <a:pPr algn="l"/>
          <a:r>
            <a:rPr lang="sl-SI" sz="2000" baseline="0" dirty="0" smtClean="0">
              <a:solidFill>
                <a:sysClr val="windowText" lastClr="000000"/>
              </a:solidFill>
              <a:latin typeface="Arial" pitchFamily="34" charset="0"/>
              <a:ea typeface="+mn-ea"/>
              <a:cs typeface="Arial" pitchFamily="34" charset="0"/>
            </a:rPr>
            <a:t>  15.000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najnižja </a:t>
          </a:r>
          <a:r>
            <a:rPr lang="sl-SI" sz="2000" baseline="0" dirty="0" smtClean="0">
              <a:solidFill>
                <a:sysClr val="windowText" lastClr="000000"/>
              </a:solidFill>
              <a:latin typeface="Arial" pitchFamily="34" charset="0"/>
              <a:ea typeface="+mn-ea"/>
              <a:cs typeface="Arial" pitchFamily="34" charset="0"/>
            </a:rPr>
            <a:t>ponudba</a:t>
          </a:r>
        </a:p>
        <a:p>
          <a:pPr algn="l"/>
          <a:r>
            <a:rPr lang="sl-SI" sz="2000" baseline="0" dirty="0" smtClean="0">
              <a:solidFill>
                <a:sysClr val="windowText" lastClr="000000"/>
              </a:solidFill>
              <a:latin typeface="Arial" pitchFamily="34" charset="0"/>
              <a:ea typeface="+mn-ea"/>
              <a:cs typeface="Arial" pitchFamily="34" charset="0"/>
            </a:rPr>
            <a:t>  17.000</a:t>
          </a:r>
          <a:endParaRPr lang="sl-SI" sz="2000" baseline="0" dirty="0">
            <a:solidFill>
              <a:sysClr val="windowText" lastClr="000000"/>
            </a:solidFill>
            <a:latin typeface="Arial" pitchFamily="34" charset="0"/>
            <a:ea typeface="+mn-ea"/>
            <a:cs typeface="Arial" pitchFamily="34" charset="0"/>
          </a:endParaRPr>
        </a:p>
      </dgm:t>
    </dgm:pt>
    <dgm:pt modelId="{42634DEE-9B3F-4C66-97D2-4ADF9BC7942D}" type="parTrans" cxnId="{D3301ACF-F340-41DC-8212-49EAB16BAC4A}">
      <dgm:prSet/>
      <dgm:spPr/>
      <dgm:t>
        <a:bodyPr/>
        <a:lstStyle/>
        <a:p>
          <a:endParaRPr lang="sl-SI"/>
        </a:p>
      </dgm:t>
    </dgm:pt>
    <dgm:pt modelId="{0173D867-6CB9-449E-8255-362E032E0684}" type="sibTrans" cxnId="{D3301ACF-F340-41DC-8212-49EAB16BAC4A}">
      <dgm:prSet/>
      <dgm:spPr/>
      <dgm:t>
        <a:bodyPr/>
        <a:lstStyle/>
        <a:p>
          <a:endParaRPr lang="sl-SI"/>
        </a:p>
      </dgm:t>
    </dgm:pt>
    <dgm:pt modelId="{10E0A441-19AF-42F2-8944-2B6B09434E5E}">
      <dgm:prSet phldrT="[Text]" custT="1"/>
      <dgm:spPr>
        <a:xfrm>
          <a:off x="1829692" y="960120"/>
          <a:ext cx="1827014" cy="2016252"/>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lgn="l"/>
          <a:r>
            <a:rPr lang="sl-SI" sz="2000" baseline="0" dirty="0">
              <a:solidFill>
                <a:sysClr val="windowText" lastClr="000000"/>
              </a:solidFill>
              <a:latin typeface="Arial" pitchFamily="34" charset="0"/>
              <a:ea typeface="+mn-ea"/>
              <a:cs typeface="Arial" pitchFamily="34" charset="0"/>
            </a:rPr>
            <a:t>- </a:t>
          </a:r>
          <a:r>
            <a:rPr lang="sl-SI" sz="2000" baseline="0" dirty="0" err="1" smtClean="0">
              <a:solidFill>
                <a:sysClr val="windowText" lastClr="000000"/>
              </a:solidFill>
              <a:latin typeface="Arial" pitchFamily="34" charset="0"/>
              <a:ea typeface="+mn-ea"/>
              <a:cs typeface="Arial" pitchFamily="34" charset="0"/>
            </a:rPr>
            <a:t>zag</a:t>
          </a:r>
          <a:r>
            <a:rPr lang="sl-SI" sz="2000" baseline="0" dirty="0" smtClean="0">
              <a:solidFill>
                <a:sysClr val="windowText" lastClr="000000"/>
              </a:solidFill>
              <a:latin typeface="Arial" pitchFamily="34" charset="0"/>
              <a:ea typeface="+mn-ea"/>
              <a:cs typeface="Arial" pitchFamily="34" charset="0"/>
            </a:rPr>
            <a:t>. </a:t>
          </a:r>
          <a:r>
            <a:rPr lang="sl-SI" sz="2000" baseline="0" dirty="0">
              <a:solidFill>
                <a:sysClr val="windowText" lastClr="000000"/>
              </a:solidFill>
              <a:latin typeface="Arial" pitchFamily="34" charset="0"/>
              <a:ea typeface="+mn-ea"/>
              <a:cs typeface="Arial" pitchFamily="34" charset="0"/>
            </a:rPr>
            <a:t>sredstva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25.000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a:t>
          </a:r>
          <a:r>
            <a:rPr lang="sl-SI" sz="2000" baseline="0" dirty="0" smtClean="0">
              <a:solidFill>
                <a:sysClr val="windowText" lastClr="000000"/>
              </a:solidFill>
              <a:latin typeface="Arial" pitchFamily="34" charset="0"/>
              <a:ea typeface="+mn-ea"/>
              <a:cs typeface="Arial" pitchFamily="34" charset="0"/>
            </a:rPr>
            <a:t>ocenjena vrednost </a:t>
          </a:r>
        </a:p>
        <a:p>
          <a:pPr algn="l"/>
          <a:r>
            <a:rPr lang="sl-SI" sz="2000" baseline="0" dirty="0" smtClean="0">
              <a:solidFill>
                <a:sysClr val="windowText" lastClr="000000"/>
              </a:solidFill>
              <a:latin typeface="Arial" pitchFamily="34" charset="0"/>
              <a:ea typeface="+mn-ea"/>
              <a:cs typeface="Arial" pitchFamily="34" charset="0"/>
            </a:rPr>
            <a:t>  19.000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najnižja ponudba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21.000</a:t>
          </a:r>
          <a:endParaRPr lang="sl-SI" sz="2000" baseline="0" dirty="0">
            <a:solidFill>
              <a:sysClr val="windowText" lastClr="000000"/>
            </a:solidFill>
            <a:latin typeface="Arial" pitchFamily="34" charset="0"/>
            <a:ea typeface="+mn-ea"/>
            <a:cs typeface="Arial" pitchFamily="34" charset="0"/>
          </a:endParaRPr>
        </a:p>
      </dgm:t>
    </dgm:pt>
    <dgm:pt modelId="{7C2BD9AB-F1EF-4141-9FDB-B8DF3A9FC3AA}" type="parTrans" cxnId="{4697D6BF-073A-4AB3-BE4C-9DDB1E2778BA}">
      <dgm:prSet/>
      <dgm:spPr/>
      <dgm:t>
        <a:bodyPr/>
        <a:lstStyle/>
        <a:p>
          <a:endParaRPr lang="sl-SI"/>
        </a:p>
      </dgm:t>
    </dgm:pt>
    <dgm:pt modelId="{BF214BF4-09BD-428C-B8E5-639762B2CA65}" type="sibTrans" cxnId="{4697D6BF-073A-4AB3-BE4C-9DDB1E2778BA}">
      <dgm:prSet/>
      <dgm:spPr/>
      <dgm:t>
        <a:bodyPr/>
        <a:lstStyle/>
        <a:p>
          <a:endParaRPr lang="sl-SI"/>
        </a:p>
      </dgm:t>
    </dgm:pt>
    <dgm:pt modelId="{FEA5C415-DDA6-44B8-BEC8-CB1A9195429B}">
      <dgm:prSet phldrT="[Text]" custT="1"/>
      <dgm:spPr>
        <a:xfrm>
          <a:off x="3656707" y="960120"/>
          <a:ext cx="1827014" cy="2016252"/>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lgn="l"/>
          <a:r>
            <a:rPr lang="sl-SI" sz="2000" baseline="0" dirty="0">
              <a:solidFill>
                <a:sysClr val="windowText" lastClr="000000"/>
              </a:solidFill>
              <a:latin typeface="Arial" pitchFamily="34" charset="0"/>
              <a:ea typeface="+mn-ea"/>
              <a:cs typeface="Arial" pitchFamily="34" charset="0"/>
            </a:rPr>
            <a:t>- </a:t>
          </a:r>
          <a:r>
            <a:rPr lang="sl-SI" sz="2000" baseline="0" dirty="0" err="1" smtClean="0">
              <a:solidFill>
                <a:sysClr val="windowText" lastClr="000000"/>
              </a:solidFill>
              <a:latin typeface="Arial" pitchFamily="34" charset="0"/>
              <a:ea typeface="+mn-ea"/>
              <a:cs typeface="Arial" pitchFamily="34" charset="0"/>
            </a:rPr>
            <a:t>zag</a:t>
          </a:r>
          <a:r>
            <a:rPr lang="sl-SI" sz="2000" baseline="0" dirty="0" smtClean="0">
              <a:solidFill>
                <a:sysClr val="windowText" lastClr="000000"/>
              </a:solidFill>
              <a:latin typeface="Arial" pitchFamily="34" charset="0"/>
              <a:ea typeface="+mn-ea"/>
              <a:cs typeface="Arial" pitchFamily="34" charset="0"/>
            </a:rPr>
            <a:t>. </a:t>
          </a:r>
          <a:r>
            <a:rPr lang="sl-SI" sz="2000" baseline="0" dirty="0">
              <a:solidFill>
                <a:sysClr val="windowText" lastClr="000000"/>
              </a:solidFill>
              <a:latin typeface="Arial" pitchFamily="34" charset="0"/>
              <a:ea typeface="+mn-ea"/>
              <a:cs typeface="Arial" pitchFamily="34" charset="0"/>
            </a:rPr>
            <a:t>sredstva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19.000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ocenjena </a:t>
          </a:r>
          <a:r>
            <a:rPr lang="sl-SI" sz="2000" baseline="0" dirty="0" smtClean="0">
              <a:solidFill>
                <a:sysClr val="windowText" lastClr="000000"/>
              </a:solidFill>
              <a:latin typeface="Arial" pitchFamily="34" charset="0"/>
              <a:ea typeface="+mn-ea"/>
              <a:cs typeface="Arial" pitchFamily="34" charset="0"/>
            </a:rPr>
            <a:t>vrednost</a:t>
          </a:r>
        </a:p>
        <a:p>
          <a:pPr algn="l"/>
          <a:r>
            <a:rPr lang="sl-SI" sz="2000" baseline="0" dirty="0" smtClean="0">
              <a:solidFill>
                <a:sysClr val="windowText" lastClr="000000"/>
              </a:solidFill>
              <a:latin typeface="Arial" pitchFamily="34" charset="0"/>
              <a:ea typeface="+mn-ea"/>
              <a:cs typeface="Arial" pitchFamily="34" charset="0"/>
            </a:rPr>
            <a:t>  </a:t>
          </a:r>
          <a:r>
            <a:rPr lang="sl-SI" sz="2000" baseline="0" dirty="0">
              <a:solidFill>
                <a:sysClr val="windowText" lastClr="000000"/>
              </a:solidFill>
              <a:latin typeface="Arial" pitchFamily="34" charset="0"/>
              <a:ea typeface="+mn-ea"/>
              <a:cs typeface="Arial" pitchFamily="34" charset="0"/>
            </a:rPr>
            <a:t>15.000</a:t>
          </a:r>
        </a:p>
        <a:p>
          <a:pPr algn="l"/>
          <a:r>
            <a:rPr lang="sl-SI" sz="2000" baseline="0" dirty="0">
              <a:solidFill>
                <a:sysClr val="windowText" lastClr="000000"/>
              </a:solidFill>
              <a:latin typeface="Arial" pitchFamily="34" charset="0"/>
              <a:ea typeface="+mn-ea"/>
              <a:cs typeface="Arial" pitchFamily="34" charset="0"/>
            </a:rPr>
            <a:t>- najnižja ponudba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19.500</a:t>
          </a:r>
          <a:endParaRPr lang="sl-SI" sz="2000" baseline="0" dirty="0">
            <a:solidFill>
              <a:sysClr val="windowText" lastClr="000000"/>
            </a:solidFill>
            <a:latin typeface="Arial" pitchFamily="34" charset="0"/>
            <a:ea typeface="+mn-ea"/>
            <a:cs typeface="Arial" pitchFamily="34" charset="0"/>
          </a:endParaRPr>
        </a:p>
      </dgm:t>
    </dgm:pt>
    <dgm:pt modelId="{65454CCC-7A49-45D3-AEC3-25278DC0C8C5}" type="parTrans" cxnId="{EE778786-3CF3-47FF-81D0-FE8974B76517}">
      <dgm:prSet/>
      <dgm:spPr/>
      <dgm:t>
        <a:bodyPr/>
        <a:lstStyle/>
        <a:p>
          <a:endParaRPr lang="sl-SI"/>
        </a:p>
      </dgm:t>
    </dgm:pt>
    <dgm:pt modelId="{285A32DF-DC71-435F-81D2-01E8961B4518}" type="sibTrans" cxnId="{EE778786-3CF3-47FF-81D0-FE8974B76517}">
      <dgm:prSet/>
      <dgm:spPr/>
      <dgm:t>
        <a:bodyPr/>
        <a:lstStyle/>
        <a:p>
          <a:endParaRPr lang="sl-SI"/>
        </a:p>
      </dgm:t>
    </dgm:pt>
    <dgm:pt modelId="{74794BE6-CAE7-4918-B5D3-7CD41FE693EA}" type="pres">
      <dgm:prSet presAssocID="{F148B43D-18EC-4B38-9EF0-E411986B0DC8}" presName="composite" presStyleCnt="0">
        <dgm:presLayoutVars>
          <dgm:chMax val="1"/>
          <dgm:dir/>
          <dgm:resizeHandles val="exact"/>
        </dgm:presLayoutVars>
      </dgm:prSet>
      <dgm:spPr/>
      <dgm:t>
        <a:bodyPr/>
        <a:lstStyle/>
        <a:p>
          <a:endParaRPr lang="sl-SI"/>
        </a:p>
      </dgm:t>
    </dgm:pt>
    <dgm:pt modelId="{A8ED59DC-9DE9-431A-B4F1-B63FE505C339}" type="pres">
      <dgm:prSet presAssocID="{5A907226-BF16-49ED-8A7C-EE6C7FC240D3}" presName="roof" presStyleLbl="dkBgShp" presStyleIdx="0" presStyleCnt="2" custScaleY="152170" custLinFactNeighborY="10319"/>
      <dgm:spPr>
        <a:prstGeom prst="rect">
          <a:avLst/>
        </a:prstGeom>
      </dgm:spPr>
      <dgm:t>
        <a:bodyPr/>
        <a:lstStyle/>
        <a:p>
          <a:endParaRPr lang="sl-SI"/>
        </a:p>
      </dgm:t>
    </dgm:pt>
    <dgm:pt modelId="{FD39B977-31F6-4FD7-942E-5E69481CE7C9}" type="pres">
      <dgm:prSet presAssocID="{5A907226-BF16-49ED-8A7C-EE6C7FC240D3}" presName="pillars" presStyleCnt="0"/>
      <dgm:spPr/>
    </dgm:pt>
    <dgm:pt modelId="{42FBA2BB-2DC1-41B5-9FCE-48F7ACAA57E5}" type="pres">
      <dgm:prSet presAssocID="{5A907226-BF16-49ED-8A7C-EE6C7FC240D3}" presName="pillar1" presStyleLbl="node1" presStyleIdx="0" presStyleCnt="3" custLinFactNeighborX="-147" custLinFactNeighborY="4606">
        <dgm:presLayoutVars>
          <dgm:bulletEnabled val="1"/>
        </dgm:presLayoutVars>
      </dgm:prSet>
      <dgm:spPr>
        <a:prstGeom prst="rect">
          <a:avLst/>
        </a:prstGeom>
      </dgm:spPr>
      <dgm:t>
        <a:bodyPr/>
        <a:lstStyle/>
        <a:p>
          <a:endParaRPr lang="sl-SI"/>
        </a:p>
      </dgm:t>
    </dgm:pt>
    <dgm:pt modelId="{34B49A24-2A76-4B24-ADA7-F795DABC3098}" type="pres">
      <dgm:prSet presAssocID="{10E0A441-19AF-42F2-8944-2B6B09434E5E}" presName="pillarX" presStyleLbl="node1" presStyleIdx="1" presStyleCnt="3" custLinFactNeighborX="808" custLinFactNeighborY="4770">
        <dgm:presLayoutVars>
          <dgm:bulletEnabled val="1"/>
        </dgm:presLayoutVars>
      </dgm:prSet>
      <dgm:spPr>
        <a:prstGeom prst="rect">
          <a:avLst/>
        </a:prstGeom>
      </dgm:spPr>
      <dgm:t>
        <a:bodyPr/>
        <a:lstStyle/>
        <a:p>
          <a:endParaRPr lang="sl-SI"/>
        </a:p>
      </dgm:t>
    </dgm:pt>
    <dgm:pt modelId="{59E9443D-0D0D-4D91-8EE5-46D4740B3C43}" type="pres">
      <dgm:prSet presAssocID="{FEA5C415-DDA6-44B8-BEC8-CB1A9195429B}" presName="pillarX" presStyleLbl="node1" presStyleIdx="2" presStyleCnt="3" custLinFactNeighborX="147" custLinFactNeighborY="4771">
        <dgm:presLayoutVars>
          <dgm:bulletEnabled val="1"/>
        </dgm:presLayoutVars>
      </dgm:prSet>
      <dgm:spPr>
        <a:prstGeom prst="rect">
          <a:avLst/>
        </a:prstGeom>
      </dgm:spPr>
      <dgm:t>
        <a:bodyPr/>
        <a:lstStyle/>
        <a:p>
          <a:endParaRPr lang="sl-SI"/>
        </a:p>
      </dgm:t>
    </dgm:pt>
    <dgm:pt modelId="{B85F55F4-9700-4422-93BF-8E7E303F50D8}" type="pres">
      <dgm:prSet presAssocID="{5A907226-BF16-49ED-8A7C-EE6C7FC240D3}" presName="base" presStyleLbl="dkBgShp" presStyleIdx="1" presStyleCnt="2" custLinFactNeighborY="0"/>
      <dgm:spPr>
        <a:xfrm>
          <a:off x="0" y="2976372"/>
          <a:ext cx="5486400" cy="224028"/>
        </a:xfrm>
        <a:prstGeom prst="rect">
          <a:avLst/>
        </a:prstGeom>
        <a:solidFill>
          <a:srgbClr val="4F81BD">
            <a:shade val="80000"/>
            <a:hueOff val="0"/>
            <a:satOff val="0"/>
            <a:lumOff val="0"/>
            <a:alphaOff val="0"/>
          </a:srgbClr>
        </a:solidFill>
        <a:ln>
          <a:noFill/>
        </a:ln>
        <a:effectLst/>
      </dgm:spPr>
      <dgm:t>
        <a:bodyPr/>
        <a:lstStyle/>
        <a:p>
          <a:endParaRPr lang="sl-SI"/>
        </a:p>
      </dgm:t>
    </dgm:pt>
  </dgm:ptLst>
  <dgm:cxnLst>
    <dgm:cxn modelId="{C3561389-FA17-41D7-A2F1-5A68E5669235}" type="presOf" srcId="{F148B43D-18EC-4B38-9EF0-E411986B0DC8}" destId="{74794BE6-CAE7-4918-B5D3-7CD41FE693EA}" srcOrd="0" destOrd="0" presId="urn:microsoft.com/office/officeart/2005/8/layout/hList3"/>
    <dgm:cxn modelId="{1093ABC3-E66E-473B-9A50-F08F2F988C91}" type="presOf" srcId="{7A0E0940-A118-4895-B5D8-F6DA7BBB0DEA}" destId="{42FBA2BB-2DC1-41B5-9FCE-48F7ACAA57E5}" srcOrd="0" destOrd="0" presId="urn:microsoft.com/office/officeart/2005/8/layout/hList3"/>
    <dgm:cxn modelId="{4697D6BF-073A-4AB3-BE4C-9DDB1E2778BA}" srcId="{5A907226-BF16-49ED-8A7C-EE6C7FC240D3}" destId="{10E0A441-19AF-42F2-8944-2B6B09434E5E}" srcOrd="1" destOrd="0" parTransId="{7C2BD9AB-F1EF-4141-9FDB-B8DF3A9FC3AA}" sibTransId="{BF214BF4-09BD-428C-B8E5-639762B2CA65}"/>
    <dgm:cxn modelId="{73967540-BBB0-455F-B7AD-0D08FA4AC614}" type="presOf" srcId="{5A907226-BF16-49ED-8A7C-EE6C7FC240D3}" destId="{A8ED59DC-9DE9-431A-B4F1-B63FE505C339}" srcOrd="0" destOrd="0" presId="urn:microsoft.com/office/officeart/2005/8/layout/hList3"/>
    <dgm:cxn modelId="{EE778786-3CF3-47FF-81D0-FE8974B76517}" srcId="{5A907226-BF16-49ED-8A7C-EE6C7FC240D3}" destId="{FEA5C415-DDA6-44B8-BEC8-CB1A9195429B}" srcOrd="2" destOrd="0" parTransId="{65454CCC-7A49-45D3-AEC3-25278DC0C8C5}" sibTransId="{285A32DF-DC71-435F-81D2-01E8961B4518}"/>
    <dgm:cxn modelId="{D59A2B83-0C0A-4A83-B3F5-7FAA48998A40}" srcId="{F148B43D-18EC-4B38-9EF0-E411986B0DC8}" destId="{5A907226-BF16-49ED-8A7C-EE6C7FC240D3}" srcOrd="0" destOrd="0" parTransId="{4ECFC268-01DB-424F-AF7F-9EC57197C2F7}" sibTransId="{45505174-5EB3-4C51-A2B5-F8FD2D0A1DB5}"/>
    <dgm:cxn modelId="{59F7A604-30C5-4B4A-80F2-719396A3970D}" type="presOf" srcId="{10E0A441-19AF-42F2-8944-2B6B09434E5E}" destId="{34B49A24-2A76-4B24-ADA7-F795DABC3098}" srcOrd="0" destOrd="0" presId="urn:microsoft.com/office/officeart/2005/8/layout/hList3"/>
    <dgm:cxn modelId="{60404120-FFC1-4289-B485-05CC810BAB23}" type="presOf" srcId="{FEA5C415-DDA6-44B8-BEC8-CB1A9195429B}" destId="{59E9443D-0D0D-4D91-8EE5-46D4740B3C43}" srcOrd="0" destOrd="0" presId="urn:microsoft.com/office/officeart/2005/8/layout/hList3"/>
    <dgm:cxn modelId="{D3301ACF-F340-41DC-8212-49EAB16BAC4A}" srcId="{5A907226-BF16-49ED-8A7C-EE6C7FC240D3}" destId="{7A0E0940-A118-4895-B5D8-F6DA7BBB0DEA}" srcOrd="0" destOrd="0" parTransId="{42634DEE-9B3F-4C66-97D2-4ADF9BC7942D}" sibTransId="{0173D867-6CB9-449E-8255-362E032E0684}"/>
    <dgm:cxn modelId="{6752C8EC-007E-4D01-8EE5-E2336A1A66B0}" type="presParOf" srcId="{74794BE6-CAE7-4918-B5D3-7CD41FE693EA}" destId="{A8ED59DC-9DE9-431A-B4F1-B63FE505C339}" srcOrd="0" destOrd="0" presId="urn:microsoft.com/office/officeart/2005/8/layout/hList3"/>
    <dgm:cxn modelId="{40846A0C-E54F-4E14-8C32-E15DCE4929A6}" type="presParOf" srcId="{74794BE6-CAE7-4918-B5D3-7CD41FE693EA}" destId="{FD39B977-31F6-4FD7-942E-5E69481CE7C9}" srcOrd="1" destOrd="0" presId="urn:microsoft.com/office/officeart/2005/8/layout/hList3"/>
    <dgm:cxn modelId="{FAEB114A-F69D-40F3-A242-C454820EDDAF}" type="presParOf" srcId="{FD39B977-31F6-4FD7-942E-5E69481CE7C9}" destId="{42FBA2BB-2DC1-41B5-9FCE-48F7ACAA57E5}" srcOrd="0" destOrd="0" presId="urn:microsoft.com/office/officeart/2005/8/layout/hList3"/>
    <dgm:cxn modelId="{7837F3A8-FE03-4DC0-963A-67508E90DAEF}" type="presParOf" srcId="{FD39B977-31F6-4FD7-942E-5E69481CE7C9}" destId="{34B49A24-2A76-4B24-ADA7-F795DABC3098}" srcOrd="1" destOrd="0" presId="urn:microsoft.com/office/officeart/2005/8/layout/hList3"/>
    <dgm:cxn modelId="{C6F82393-B954-46D4-A364-5913A9CF4BB3}" type="presParOf" srcId="{FD39B977-31F6-4FD7-942E-5E69481CE7C9}" destId="{59E9443D-0D0D-4D91-8EE5-46D4740B3C43}" srcOrd="2" destOrd="0" presId="urn:microsoft.com/office/officeart/2005/8/layout/hList3"/>
    <dgm:cxn modelId="{B7075A85-2D6F-4C6C-942A-A1270BD66282}" type="presParOf" srcId="{74794BE6-CAE7-4918-B5D3-7CD41FE693EA}" destId="{B85F55F4-9700-4422-93BF-8E7E303F50D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48B43D-18EC-4B38-9EF0-E411986B0DC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sl-SI"/>
        </a:p>
      </dgm:t>
    </dgm:pt>
    <dgm:pt modelId="{5A907226-BF16-49ED-8A7C-EE6C7FC240D3}">
      <dgm:prSet phldrT="[Text]" custT="1"/>
      <dgm:spPr>
        <a:xfrm>
          <a:off x="0" y="0"/>
          <a:ext cx="5486400" cy="960120"/>
        </a:xfrm>
        <a:solidFill>
          <a:srgbClr val="4F81BD">
            <a:shade val="80000"/>
            <a:hueOff val="0"/>
            <a:satOff val="0"/>
            <a:lumOff val="0"/>
            <a:alphaOff val="0"/>
          </a:srgbClr>
        </a:solidFill>
        <a:ln>
          <a:noFill/>
        </a:ln>
        <a:effectLst/>
      </dgm:spPr>
      <dgm:t>
        <a:bodyPr/>
        <a:lstStyle/>
        <a:p>
          <a:r>
            <a:rPr lang="sl-SI" sz="3200" baseline="0" dirty="0" smtClean="0">
              <a:solidFill>
                <a:schemeClr val="tx2"/>
              </a:solidFill>
              <a:latin typeface="Arial" pitchFamily="34" charset="0"/>
              <a:ea typeface="+mn-ea"/>
              <a:cs typeface="+mn-cs"/>
            </a:rPr>
            <a:t>Primeri</a:t>
          </a:r>
          <a:endParaRPr lang="sl-SI" sz="3200" baseline="0" dirty="0">
            <a:solidFill>
              <a:schemeClr val="tx2"/>
            </a:solidFill>
            <a:latin typeface="Arial" pitchFamily="34" charset="0"/>
            <a:ea typeface="+mn-ea"/>
            <a:cs typeface="+mn-cs"/>
          </a:endParaRPr>
        </a:p>
      </dgm:t>
    </dgm:pt>
    <dgm:pt modelId="{4ECFC268-01DB-424F-AF7F-9EC57197C2F7}" type="parTrans" cxnId="{D59A2B83-0C0A-4A83-B3F5-7FAA48998A40}">
      <dgm:prSet/>
      <dgm:spPr/>
      <dgm:t>
        <a:bodyPr/>
        <a:lstStyle/>
        <a:p>
          <a:endParaRPr lang="sl-SI"/>
        </a:p>
      </dgm:t>
    </dgm:pt>
    <dgm:pt modelId="{45505174-5EB3-4C51-A2B5-F8FD2D0A1DB5}" type="sibTrans" cxnId="{D59A2B83-0C0A-4A83-B3F5-7FAA48998A40}">
      <dgm:prSet/>
      <dgm:spPr/>
      <dgm:t>
        <a:bodyPr/>
        <a:lstStyle/>
        <a:p>
          <a:endParaRPr lang="sl-SI"/>
        </a:p>
      </dgm:t>
    </dgm:pt>
    <dgm:pt modelId="{7A0E0940-A118-4895-B5D8-F6DA7BBB0DEA}">
      <dgm:prSet phldrT="[Text]" custT="1"/>
      <dgm:spPr>
        <a:xfrm>
          <a:off x="2678" y="960120"/>
          <a:ext cx="1827014" cy="2016252"/>
        </a:xfrm>
        <a:solidFill>
          <a:srgbClr val="9BBB59"/>
        </a:solidFill>
        <a:ln w="25400" cap="flat" cmpd="sng" algn="ctr">
          <a:solidFill>
            <a:sysClr val="window" lastClr="FFFFFF">
              <a:hueOff val="0"/>
              <a:satOff val="0"/>
              <a:lumOff val="0"/>
              <a:alphaOff val="0"/>
            </a:sysClr>
          </a:solidFill>
          <a:prstDash val="solid"/>
        </a:ln>
        <a:effectLst/>
      </dgm:spPr>
      <dgm:t>
        <a:bodyPr/>
        <a:lstStyle/>
        <a:p>
          <a:pPr algn="l"/>
          <a:r>
            <a:rPr lang="sl-SI" sz="2000" baseline="0" dirty="0">
              <a:solidFill>
                <a:sysClr val="windowText" lastClr="000000"/>
              </a:solidFill>
              <a:latin typeface="Arial" pitchFamily="34" charset="0"/>
              <a:ea typeface="+mn-ea"/>
              <a:cs typeface="Arial" pitchFamily="34" charset="0"/>
            </a:rPr>
            <a:t>- </a:t>
          </a:r>
          <a:r>
            <a:rPr lang="sl-SI" sz="2000" baseline="0" dirty="0" err="1" smtClean="0">
              <a:solidFill>
                <a:sysClr val="windowText" lastClr="000000"/>
              </a:solidFill>
              <a:latin typeface="Arial" pitchFamily="34" charset="0"/>
              <a:ea typeface="+mn-ea"/>
              <a:cs typeface="Arial" pitchFamily="34" charset="0"/>
            </a:rPr>
            <a:t>zag</a:t>
          </a:r>
          <a:r>
            <a:rPr lang="sl-SI" sz="2000" baseline="0" dirty="0" smtClean="0">
              <a:solidFill>
                <a:sysClr val="windowText" lastClr="000000"/>
              </a:solidFill>
              <a:latin typeface="Arial" pitchFamily="34" charset="0"/>
              <a:ea typeface="+mn-ea"/>
              <a:cs typeface="Arial" pitchFamily="34" charset="0"/>
            </a:rPr>
            <a:t>. sredstva </a:t>
          </a:r>
        </a:p>
        <a:p>
          <a:pPr algn="l"/>
          <a:r>
            <a:rPr lang="sl-SI" sz="2000" baseline="0" dirty="0" smtClean="0">
              <a:solidFill>
                <a:sysClr val="windowText" lastClr="000000"/>
              </a:solidFill>
              <a:latin typeface="Arial" pitchFamily="34" charset="0"/>
              <a:ea typeface="+mn-ea"/>
              <a:cs typeface="Arial" pitchFamily="34" charset="0"/>
            </a:rPr>
            <a:t>  19.000</a:t>
          </a:r>
          <a:endParaRPr lang="sl-SI" sz="2000" baseline="0" dirty="0">
            <a:solidFill>
              <a:sysClr val="windowText" lastClr="000000"/>
            </a:solidFill>
            <a:latin typeface="Arial" pitchFamily="34" charset="0"/>
            <a:ea typeface="+mn-ea"/>
            <a:cs typeface="Arial" pitchFamily="34" charset="0"/>
          </a:endParaRPr>
        </a:p>
        <a:p>
          <a:pPr algn="l"/>
          <a:r>
            <a:rPr lang="sl-SI" sz="1000" dirty="0">
              <a:solidFill>
                <a:sysClr val="windowText" lastClr="000000"/>
              </a:solidFill>
              <a:latin typeface="Arial" pitchFamily="34" charset="0"/>
              <a:ea typeface="+mn-ea"/>
              <a:cs typeface="Arial" pitchFamily="34" charset="0"/>
            </a:rPr>
            <a:t> - </a:t>
          </a:r>
          <a:r>
            <a:rPr lang="sl-SI" sz="2000" baseline="0" dirty="0">
              <a:solidFill>
                <a:sysClr val="windowText" lastClr="000000"/>
              </a:solidFill>
              <a:latin typeface="Arial" pitchFamily="34" charset="0"/>
              <a:ea typeface="+mn-ea"/>
              <a:cs typeface="Arial" pitchFamily="34" charset="0"/>
            </a:rPr>
            <a:t>ocenjena </a:t>
          </a:r>
          <a:r>
            <a:rPr lang="sl-SI" sz="2000" baseline="0" dirty="0" smtClean="0">
              <a:solidFill>
                <a:sysClr val="windowText" lastClr="000000"/>
              </a:solidFill>
              <a:latin typeface="Arial" pitchFamily="34" charset="0"/>
              <a:ea typeface="+mn-ea"/>
              <a:cs typeface="Arial" pitchFamily="34" charset="0"/>
            </a:rPr>
            <a:t>vrednost</a:t>
          </a:r>
        </a:p>
        <a:p>
          <a:pPr algn="l"/>
          <a:r>
            <a:rPr lang="sl-SI" sz="2000" baseline="0" dirty="0" smtClean="0">
              <a:solidFill>
                <a:sysClr val="windowText" lastClr="000000"/>
              </a:solidFill>
              <a:latin typeface="Arial" pitchFamily="34" charset="0"/>
              <a:ea typeface="+mn-ea"/>
              <a:cs typeface="Arial" pitchFamily="34" charset="0"/>
            </a:rPr>
            <a:t>  15.000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najnižja </a:t>
          </a:r>
          <a:r>
            <a:rPr lang="sl-SI" sz="2000" baseline="0" dirty="0" smtClean="0">
              <a:solidFill>
                <a:sysClr val="windowText" lastClr="000000"/>
              </a:solidFill>
              <a:latin typeface="Arial" pitchFamily="34" charset="0"/>
              <a:ea typeface="+mn-ea"/>
              <a:cs typeface="Arial" pitchFamily="34" charset="0"/>
            </a:rPr>
            <a:t>ponudba</a:t>
          </a:r>
        </a:p>
        <a:p>
          <a:pPr algn="l"/>
          <a:r>
            <a:rPr lang="sl-SI" sz="2000" baseline="0" dirty="0" smtClean="0">
              <a:solidFill>
                <a:sysClr val="windowText" lastClr="000000"/>
              </a:solidFill>
              <a:latin typeface="Arial" pitchFamily="34" charset="0"/>
              <a:ea typeface="+mn-ea"/>
              <a:cs typeface="Arial" pitchFamily="34" charset="0"/>
            </a:rPr>
            <a:t>  17.000</a:t>
          </a:r>
          <a:endParaRPr lang="sl-SI" sz="2000" baseline="0" dirty="0">
            <a:solidFill>
              <a:sysClr val="windowText" lastClr="000000"/>
            </a:solidFill>
            <a:latin typeface="Arial" pitchFamily="34" charset="0"/>
            <a:ea typeface="+mn-ea"/>
            <a:cs typeface="Arial" pitchFamily="34" charset="0"/>
          </a:endParaRPr>
        </a:p>
      </dgm:t>
    </dgm:pt>
    <dgm:pt modelId="{42634DEE-9B3F-4C66-97D2-4ADF9BC7942D}" type="parTrans" cxnId="{D3301ACF-F340-41DC-8212-49EAB16BAC4A}">
      <dgm:prSet/>
      <dgm:spPr/>
      <dgm:t>
        <a:bodyPr/>
        <a:lstStyle/>
        <a:p>
          <a:endParaRPr lang="sl-SI"/>
        </a:p>
      </dgm:t>
    </dgm:pt>
    <dgm:pt modelId="{0173D867-6CB9-449E-8255-362E032E0684}" type="sibTrans" cxnId="{D3301ACF-F340-41DC-8212-49EAB16BAC4A}">
      <dgm:prSet/>
      <dgm:spPr/>
      <dgm:t>
        <a:bodyPr/>
        <a:lstStyle/>
        <a:p>
          <a:endParaRPr lang="sl-SI"/>
        </a:p>
      </dgm:t>
    </dgm:pt>
    <dgm:pt modelId="{10E0A441-19AF-42F2-8944-2B6B09434E5E}">
      <dgm:prSet phldrT="[Text]" custT="1"/>
      <dgm:spPr>
        <a:xfrm>
          <a:off x="1829692" y="960120"/>
          <a:ext cx="1827014" cy="2016252"/>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lgn="l"/>
          <a:r>
            <a:rPr lang="sl-SI" sz="2000" baseline="0" dirty="0">
              <a:solidFill>
                <a:sysClr val="windowText" lastClr="000000"/>
              </a:solidFill>
              <a:latin typeface="Arial" pitchFamily="34" charset="0"/>
              <a:ea typeface="+mn-ea"/>
              <a:cs typeface="Arial" pitchFamily="34" charset="0"/>
            </a:rPr>
            <a:t>- </a:t>
          </a:r>
          <a:r>
            <a:rPr lang="sl-SI" sz="2000" baseline="0" dirty="0" err="1" smtClean="0">
              <a:solidFill>
                <a:sysClr val="windowText" lastClr="000000"/>
              </a:solidFill>
              <a:latin typeface="Arial" pitchFamily="34" charset="0"/>
              <a:ea typeface="+mn-ea"/>
              <a:cs typeface="Arial" pitchFamily="34" charset="0"/>
            </a:rPr>
            <a:t>zag</a:t>
          </a:r>
          <a:r>
            <a:rPr lang="sl-SI" sz="2000" baseline="0" dirty="0" smtClean="0">
              <a:solidFill>
                <a:sysClr val="windowText" lastClr="000000"/>
              </a:solidFill>
              <a:latin typeface="Arial" pitchFamily="34" charset="0"/>
              <a:ea typeface="+mn-ea"/>
              <a:cs typeface="Arial" pitchFamily="34" charset="0"/>
            </a:rPr>
            <a:t>. </a:t>
          </a:r>
          <a:r>
            <a:rPr lang="sl-SI" sz="2000" baseline="0" dirty="0">
              <a:solidFill>
                <a:sysClr val="windowText" lastClr="000000"/>
              </a:solidFill>
              <a:latin typeface="Arial" pitchFamily="34" charset="0"/>
              <a:ea typeface="+mn-ea"/>
              <a:cs typeface="Arial" pitchFamily="34" charset="0"/>
            </a:rPr>
            <a:t>sredstva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25.000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a:t>
          </a:r>
          <a:r>
            <a:rPr lang="sl-SI" sz="2000" baseline="0" dirty="0" smtClean="0">
              <a:solidFill>
                <a:sysClr val="windowText" lastClr="000000"/>
              </a:solidFill>
              <a:latin typeface="Arial" pitchFamily="34" charset="0"/>
              <a:ea typeface="+mn-ea"/>
              <a:cs typeface="Arial" pitchFamily="34" charset="0"/>
            </a:rPr>
            <a:t>ocenjena vrednost </a:t>
          </a:r>
        </a:p>
        <a:p>
          <a:pPr algn="l"/>
          <a:r>
            <a:rPr lang="sl-SI" sz="2000" baseline="0" dirty="0" smtClean="0">
              <a:solidFill>
                <a:sysClr val="windowText" lastClr="000000"/>
              </a:solidFill>
              <a:latin typeface="Arial" pitchFamily="34" charset="0"/>
              <a:ea typeface="+mn-ea"/>
              <a:cs typeface="Arial" pitchFamily="34" charset="0"/>
            </a:rPr>
            <a:t>  19.000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najnižja ponudba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21.000</a:t>
          </a:r>
          <a:endParaRPr lang="sl-SI" sz="2000" baseline="0" dirty="0">
            <a:solidFill>
              <a:sysClr val="windowText" lastClr="000000"/>
            </a:solidFill>
            <a:latin typeface="Arial" pitchFamily="34" charset="0"/>
            <a:ea typeface="+mn-ea"/>
            <a:cs typeface="Arial" pitchFamily="34" charset="0"/>
          </a:endParaRPr>
        </a:p>
      </dgm:t>
    </dgm:pt>
    <dgm:pt modelId="{7C2BD9AB-F1EF-4141-9FDB-B8DF3A9FC3AA}" type="parTrans" cxnId="{4697D6BF-073A-4AB3-BE4C-9DDB1E2778BA}">
      <dgm:prSet/>
      <dgm:spPr/>
      <dgm:t>
        <a:bodyPr/>
        <a:lstStyle/>
        <a:p>
          <a:endParaRPr lang="sl-SI"/>
        </a:p>
      </dgm:t>
    </dgm:pt>
    <dgm:pt modelId="{BF214BF4-09BD-428C-B8E5-639762B2CA65}" type="sibTrans" cxnId="{4697D6BF-073A-4AB3-BE4C-9DDB1E2778BA}">
      <dgm:prSet/>
      <dgm:spPr/>
      <dgm:t>
        <a:bodyPr/>
        <a:lstStyle/>
        <a:p>
          <a:endParaRPr lang="sl-SI"/>
        </a:p>
      </dgm:t>
    </dgm:pt>
    <dgm:pt modelId="{FEA5C415-DDA6-44B8-BEC8-CB1A9195429B}">
      <dgm:prSet phldrT="[Text]" custT="1"/>
      <dgm:spPr>
        <a:xfrm>
          <a:off x="3656707" y="960120"/>
          <a:ext cx="1827014" cy="2016252"/>
        </a:xfr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lgn="l"/>
          <a:r>
            <a:rPr lang="sl-SI" sz="2000" baseline="0" dirty="0">
              <a:solidFill>
                <a:sysClr val="windowText" lastClr="000000"/>
              </a:solidFill>
              <a:latin typeface="Arial" pitchFamily="34" charset="0"/>
              <a:ea typeface="+mn-ea"/>
              <a:cs typeface="Arial" pitchFamily="34" charset="0"/>
            </a:rPr>
            <a:t>- </a:t>
          </a:r>
          <a:r>
            <a:rPr lang="sl-SI" sz="2000" baseline="0" dirty="0" err="1" smtClean="0">
              <a:solidFill>
                <a:sysClr val="windowText" lastClr="000000"/>
              </a:solidFill>
              <a:latin typeface="Arial" pitchFamily="34" charset="0"/>
              <a:ea typeface="+mn-ea"/>
              <a:cs typeface="Arial" pitchFamily="34" charset="0"/>
            </a:rPr>
            <a:t>zag</a:t>
          </a:r>
          <a:r>
            <a:rPr lang="sl-SI" sz="2000" baseline="0" dirty="0" smtClean="0">
              <a:solidFill>
                <a:sysClr val="windowText" lastClr="000000"/>
              </a:solidFill>
              <a:latin typeface="Arial" pitchFamily="34" charset="0"/>
              <a:ea typeface="+mn-ea"/>
              <a:cs typeface="Arial" pitchFamily="34" charset="0"/>
            </a:rPr>
            <a:t>. </a:t>
          </a:r>
          <a:r>
            <a:rPr lang="sl-SI" sz="2000" baseline="0" dirty="0">
              <a:solidFill>
                <a:sysClr val="windowText" lastClr="000000"/>
              </a:solidFill>
              <a:latin typeface="Arial" pitchFamily="34" charset="0"/>
              <a:ea typeface="+mn-ea"/>
              <a:cs typeface="Arial" pitchFamily="34" charset="0"/>
            </a:rPr>
            <a:t>sredstva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19.000</a:t>
          </a:r>
          <a:endParaRPr lang="sl-SI" sz="2000" baseline="0" dirty="0">
            <a:solidFill>
              <a:sysClr val="windowText" lastClr="000000"/>
            </a:solidFill>
            <a:latin typeface="Arial" pitchFamily="34" charset="0"/>
            <a:ea typeface="+mn-ea"/>
            <a:cs typeface="Arial" pitchFamily="34" charset="0"/>
          </a:endParaRPr>
        </a:p>
        <a:p>
          <a:pPr algn="l"/>
          <a:r>
            <a:rPr lang="sl-SI" sz="2000" baseline="0" dirty="0">
              <a:solidFill>
                <a:sysClr val="windowText" lastClr="000000"/>
              </a:solidFill>
              <a:latin typeface="Arial" pitchFamily="34" charset="0"/>
              <a:ea typeface="+mn-ea"/>
              <a:cs typeface="Arial" pitchFamily="34" charset="0"/>
            </a:rPr>
            <a:t>- ocenjena </a:t>
          </a:r>
          <a:r>
            <a:rPr lang="sl-SI" sz="2000" baseline="0" dirty="0" smtClean="0">
              <a:solidFill>
                <a:sysClr val="windowText" lastClr="000000"/>
              </a:solidFill>
              <a:latin typeface="Arial" pitchFamily="34" charset="0"/>
              <a:ea typeface="+mn-ea"/>
              <a:cs typeface="Arial" pitchFamily="34" charset="0"/>
            </a:rPr>
            <a:t>vrednost</a:t>
          </a:r>
        </a:p>
        <a:p>
          <a:pPr algn="l"/>
          <a:r>
            <a:rPr lang="sl-SI" sz="2000" baseline="0" dirty="0" smtClean="0">
              <a:solidFill>
                <a:sysClr val="windowText" lastClr="000000"/>
              </a:solidFill>
              <a:latin typeface="Arial" pitchFamily="34" charset="0"/>
              <a:ea typeface="+mn-ea"/>
              <a:cs typeface="Arial" pitchFamily="34" charset="0"/>
            </a:rPr>
            <a:t>  </a:t>
          </a:r>
          <a:r>
            <a:rPr lang="sl-SI" sz="2000" baseline="0" dirty="0">
              <a:solidFill>
                <a:sysClr val="windowText" lastClr="000000"/>
              </a:solidFill>
              <a:latin typeface="Arial" pitchFamily="34" charset="0"/>
              <a:ea typeface="+mn-ea"/>
              <a:cs typeface="Arial" pitchFamily="34" charset="0"/>
            </a:rPr>
            <a:t>15.000</a:t>
          </a:r>
        </a:p>
        <a:p>
          <a:pPr algn="l"/>
          <a:r>
            <a:rPr lang="sl-SI" sz="2000" baseline="0" dirty="0">
              <a:solidFill>
                <a:sysClr val="windowText" lastClr="000000"/>
              </a:solidFill>
              <a:latin typeface="Arial" pitchFamily="34" charset="0"/>
              <a:ea typeface="+mn-ea"/>
              <a:cs typeface="Arial" pitchFamily="34" charset="0"/>
            </a:rPr>
            <a:t>- najnižja ponudba </a:t>
          </a:r>
          <a:endParaRPr lang="sl-SI" sz="2000" baseline="0" dirty="0" smtClean="0">
            <a:solidFill>
              <a:sysClr val="windowText" lastClr="000000"/>
            </a:solidFill>
            <a:latin typeface="Arial" pitchFamily="34" charset="0"/>
            <a:ea typeface="+mn-ea"/>
            <a:cs typeface="Arial" pitchFamily="34" charset="0"/>
          </a:endParaRPr>
        </a:p>
        <a:p>
          <a:pPr algn="l"/>
          <a:r>
            <a:rPr lang="sl-SI" sz="2000" baseline="0" dirty="0" smtClean="0">
              <a:solidFill>
                <a:sysClr val="windowText" lastClr="000000"/>
              </a:solidFill>
              <a:latin typeface="Arial" pitchFamily="34" charset="0"/>
              <a:ea typeface="+mn-ea"/>
              <a:cs typeface="Arial" pitchFamily="34" charset="0"/>
            </a:rPr>
            <a:t>  19.500</a:t>
          </a:r>
          <a:endParaRPr lang="sl-SI" sz="2000" baseline="0" dirty="0">
            <a:solidFill>
              <a:sysClr val="windowText" lastClr="000000"/>
            </a:solidFill>
            <a:latin typeface="Arial" pitchFamily="34" charset="0"/>
            <a:ea typeface="+mn-ea"/>
            <a:cs typeface="Arial" pitchFamily="34" charset="0"/>
          </a:endParaRPr>
        </a:p>
      </dgm:t>
    </dgm:pt>
    <dgm:pt modelId="{65454CCC-7A49-45D3-AEC3-25278DC0C8C5}" type="parTrans" cxnId="{EE778786-3CF3-47FF-81D0-FE8974B76517}">
      <dgm:prSet/>
      <dgm:spPr/>
      <dgm:t>
        <a:bodyPr/>
        <a:lstStyle/>
        <a:p>
          <a:endParaRPr lang="sl-SI"/>
        </a:p>
      </dgm:t>
    </dgm:pt>
    <dgm:pt modelId="{285A32DF-DC71-435F-81D2-01E8961B4518}" type="sibTrans" cxnId="{EE778786-3CF3-47FF-81D0-FE8974B76517}">
      <dgm:prSet/>
      <dgm:spPr/>
      <dgm:t>
        <a:bodyPr/>
        <a:lstStyle/>
        <a:p>
          <a:endParaRPr lang="sl-SI"/>
        </a:p>
      </dgm:t>
    </dgm:pt>
    <dgm:pt modelId="{74794BE6-CAE7-4918-B5D3-7CD41FE693EA}" type="pres">
      <dgm:prSet presAssocID="{F148B43D-18EC-4B38-9EF0-E411986B0DC8}" presName="composite" presStyleCnt="0">
        <dgm:presLayoutVars>
          <dgm:chMax val="1"/>
          <dgm:dir/>
          <dgm:resizeHandles val="exact"/>
        </dgm:presLayoutVars>
      </dgm:prSet>
      <dgm:spPr/>
      <dgm:t>
        <a:bodyPr/>
        <a:lstStyle/>
        <a:p>
          <a:endParaRPr lang="sl-SI"/>
        </a:p>
      </dgm:t>
    </dgm:pt>
    <dgm:pt modelId="{A8ED59DC-9DE9-431A-B4F1-B63FE505C339}" type="pres">
      <dgm:prSet presAssocID="{5A907226-BF16-49ED-8A7C-EE6C7FC240D3}" presName="roof" presStyleLbl="dkBgShp" presStyleIdx="0" presStyleCnt="2" custScaleY="101314" custLinFactNeighborY="10319"/>
      <dgm:spPr>
        <a:prstGeom prst="rect">
          <a:avLst/>
        </a:prstGeom>
      </dgm:spPr>
      <dgm:t>
        <a:bodyPr/>
        <a:lstStyle/>
        <a:p>
          <a:endParaRPr lang="sl-SI"/>
        </a:p>
      </dgm:t>
    </dgm:pt>
    <dgm:pt modelId="{FD39B977-31F6-4FD7-942E-5E69481CE7C9}" type="pres">
      <dgm:prSet presAssocID="{5A907226-BF16-49ED-8A7C-EE6C7FC240D3}" presName="pillars" presStyleCnt="0"/>
      <dgm:spPr/>
    </dgm:pt>
    <dgm:pt modelId="{42FBA2BB-2DC1-41B5-9FCE-48F7ACAA57E5}" type="pres">
      <dgm:prSet presAssocID="{5A907226-BF16-49ED-8A7C-EE6C7FC240D3}" presName="pillar1" presStyleLbl="node1" presStyleIdx="0" presStyleCnt="3" custLinFactNeighborX="-147" custLinFactNeighborY="4606">
        <dgm:presLayoutVars>
          <dgm:bulletEnabled val="1"/>
        </dgm:presLayoutVars>
      </dgm:prSet>
      <dgm:spPr>
        <a:prstGeom prst="rect">
          <a:avLst/>
        </a:prstGeom>
      </dgm:spPr>
      <dgm:t>
        <a:bodyPr/>
        <a:lstStyle/>
        <a:p>
          <a:endParaRPr lang="sl-SI"/>
        </a:p>
      </dgm:t>
    </dgm:pt>
    <dgm:pt modelId="{34B49A24-2A76-4B24-ADA7-F795DABC3098}" type="pres">
      <dgm:prSet presAssocID="{10E0A441-19AF-42F2-8944-2B6B09434E5E}" presName="pillarX" presStyleLbl="node1" presStyleIdx="1" presStyleCnt="3" custLinFactNeighborX="808" custLinFactNeighborY="4770">
        <dgm:presLayoutVars>
          <dgm:bulletEnabled val="1"/>
        </dgm:presLayoutVars>
      </dgm:prSet>
      <dgm:spPr>
        <a:prstGeom prst="rect">
          <a:avLst/>
        </a:prstGeom>
      </dgm:spPr>
      <dgm:t>
        <a:bodyPr/>
        <a:lstStyle/>
        <a:p>
          <a:endParaRPr lang="sl-SI"/>
        </a:p>
      </dgm:t>
    </dgm:pt>
    <dgm:pt modelId="{59E9443D-0D0D-4D91-8EE5-46D4740B3C43}" type="pres">
      <dgm:prSet presAssocID="{FEA5C415-DDA6-44B8-BEC8-CB1A9195429B}" presName="pillarX" presStyleLbl="node1" presStyleIdx="2" presStyleCnt="3" custLinFactNeighborX="147" custLinFactNeighborY="4771">
        <dgm:presLayoutVars>
          <dgm:bulletEnabled val="1"/>
        </dgm:presLayoutVars>
      </dgm:prSet>
      <dgm:spPr>
        <a:prstGeom prst="rect">
          <a:avLst/>
        </a:prstGeom>
      </dgm:spPr>
      <dgm:t>
        <a:bodyPr/>
        <a:lstStyle/>
        <a:p>
          <a:endParaRPr lang="sl-SI"/>
        </a:p>
      </dgm:t>
    </dgm:pt>
    <dgm:pt modelId="{B85F55F4-9700-4422-93BF-8E7E303F50D8}" type="pres">
      <dgm:prSet presAssocID="{5A907226-BF16-49ED-8A7C-EE6C7FC240D3}" presName="base" presStyleLbl="dkBgShp" presStyleIdx="1" presStyleCnt="2" custLinFactNeighborY="0"/>
      <dgm:spPr>
        <a:xfrm>
          <a:off x="0" y="2976372"/>
          <a:ext cx="5486400" cy="224028"/>
        </a:xfrm>
        <a:prstGeom prst="rect">
          <a:avLst/>
        </a:prstGeom>
        <a:solidFill>
          <a:srgbClr val="4F81BD">
            <a:shade val="80000"/>
            <a:hueOff val="0"/>
            <a:satOff val="0"/>
            <a:lumOff val="0"/>
            <a:alphaOff val="0"/>
          </a:srgbClr>
        </a:solidFill>
        <a:ln>
          <a:noFill/>
        </a:ln>
        <a:effectLst/>
      </dgm:spPr>
      <dgm:t>
        <a:bodyPr/>
        <a:lstStyle/>
        <a:p>
          <a:endParaRPr lang="sl-SI"/>
        </a:p>
      </dgm:t>
    </dgm:pt>
  </dgm:ptLst>
  <dgm:cxnLst>
    <dgm:cxn modelId="{56C14A77-ED3E-4D9F-AE64-64745343A2A7}" type="presOf" srcId="{5A907226-BF16-49ED-8A7C-EE6C7FC240D3}" destId="{A8ED59DC-9DE9-431A-B4F1-B63FE505C339}" srcOrd="0" destOrd="0" presId="urn:microsoft.com/office/officeart/2005/8/layout/hList3"/>
    <dgm:cxn modelId="{EE778786-3CF3-47FF-81D0-FE8974B76517}" srcId="{5A907226-BF16-49ED-8A7C-EE6C7FC240D3}" destId="{FEA5C415-DDA6-44B8-BEC8-CB1A9195429B}" srcOrd="2" destOrd="0" parTransId="{65454CCC-7A49-45D3-AEC3-25278DC0C8C5}" sibTransId="{285A32DF-DC71-435F-81D2-01E8961B4518}"/>
    <dgm:cxn modelId="{4697D6BF-073A-4AB3-BE4C-9DDB1E2778BA}" srcId="{5A907226-BF16-49ED-8A7C-EE6C7FC240D3}" destId="{10E0A441-19AF-42F2-8944-2B6B09434E5E}" srcOrd="1" destOrd="0" parTransId="{7C2BD9AB-F1EF-4141-9FDB-B8DF3A9FC3AA}" sibTransId="{BF214BF4-09BD-428C-B8E5-639762B2CA65}"/>
    <dgm:cxn modelId="{B2AA518D-1336-4465-9A8F-6E5A7FA44144}" type="presOf" srcId="{7A0E0940-A118-4895-B5D8-F6DA7BBB0DEA}" destId="{42FBA2BB-2DC1-41B5-9FCE-48F7ACAA57E5}" srcOrd="0" destOrd="0" presId="urn:microsoft.com/office/officeart/2005/8/layout/hList3"/>
    <dgm:cxn modelId="{D3301ACF-F340-41DC-8212-49EAB16BAC4A}" srcId="{5A907226-BF16-49ED-8A7C-EE6C7FC240D3}" destId="{7A0E0940-A118-4895-B5D8-F6DA7BBB0DEA}" srcOrd="0" destOrd="0" parTransId="{42634DEE-9B3F-4C66-97D2-4ADF9BC7942D}" sibTransId="{0173D867-6CB9-449E-8255-362E032E0684}"/>
    <dgm:cxn modelId="{2F0CE91F-C9B1-4779-9B60-2CDCF24F6F85}" type="presOf" srcId="{F148B43D-18EC-4B38-9EF0-E411986B0DC8}" destId="{74794BE6-CAE7-4918-B5D3-7CD41FE693EA}" srcOrd="0" destOrd="0" presId="urn:microsoft.com/office/officeart/2005/8/layout/hList3"/>
    <dgm:cxn modelId="{874589E0-C97B-4F20-8B0E-3C55B33A37B8}" type="presOf" srcId="{FEA5C415-DDA6-44B8-BEC8-CB1A9195429B}" destId="{59E9443D-0D0D-4D91-8EE5-46D4740B3C43}" srcOrd="0" destOrd="0" presId="urn:microsoft.com/office/officeart/2005/8/layout/hList3"/>
    <dgm:cxn modelId="{D59A2B83-0C0A-4A83-B3F5-7FAA48998A40}" srcId="{F148B43D-18EC-4B38-9EF0-E411986B0DC8}" destId="{5A907226-BF16-49ED-8A7C-EE6C7FC240D3}" srcOrd="0" destOrd="0" parTransId="{4ECFC268-01DB-424F-AF7F-9EC57197C2F7}" sibTransId="{45505174-5EB3-4C51-A2B5-F8FD2D0A1DB5}"/>
    <dgm:cxn modelId="{7A4EBE60-657C-4509-AB8B-918332BF93E8}" type="presOf" srcId="{10E0A441-19AF-42F2-8944-2B6B09434E5E}" destId="{34B49A24-2A76-4B24-ADA7-F795DABC3098}" srcOrd="0" destOrd="0" presId="urn:microsoft.com/office/officeart/2005/8/layout/hList3"/>
    <dgm:cxn modelId="{F3CAB6C9-B6EC-4B57-A18C-165FABF9AC69}" type="presParOf" srcId="{74794BE6-CAE7-4918-B5D3-7CD41FE693EA}" destId="{A8ED59DC-9DE9-431A-B4F1-B63FE505C339}" srcOrd="0" destOrd="0" presId="urn:microsoft.com/office/officeart/2005/8/layout/hList3"/>
    <dgm:cxn modelId="{3955D8A2-5596-4672-86DE-7EBFC52A221B}" type="presParOf" srcId="{74794BE6-CAE7-4918-B5D3-7CD41FE693EA}" destId="{FD39B977-31F6-4FD7-942E-5E69481CE7C9}" srcOrd="1" destOrd="0" presId="urn:microsoft.com/office/officeart/2005/8/layout/hList3"/>
    <dgm:cxn modelId="{E5F62100-10EB-4FDE-8070-7B81FFB85445}" type="presParOf" srcId="{FD39B977-31F6-4FD7-942E-5E69481CE7C9}" destId="{42FBA2BB-2DC1-41B5-9FCE-48F7ACAA57E5}" srcOrd="0" destOrd="0" presId="urn:microsoft.com/office/officeart/2005/8/layout/hList3"/>
    <dgm:cxn modelId="{6EDBAE11-9C28-4C6B-9617-DBC216C77D40}" type="presParOf" srcId="{FD39B977-31F6-4FD7-942E-5E69481CE7C9}" destId="{34B49A24-2A76-4B24-ADA7-F795DABC3098}" srcOrd="1" destOrd="0" presId="urn:microsoft.com/office/officeart/2005/8/layout/hList3"/>
    <dgm:cxn modelId="{50EA9F3A-3A04-43B2-992D-A205D8155A7E}" type="presParOf" srcId="{FD39B977-31F6-4FD7-942E-5E69481CE7C9}" destId="{59E9443D-0D0D-4D91-8EE5-46D4740B3C43}" srcOrd="2" destOrd="0" presId="urn:microsoft.com/office/officeart/2005/8/layout/hList3"/>
    <dgm:cxn modelId="{B7ED1ECA-0B15-4406-803A-4BFF7C0E23DE}" type="presParOf" srcId="{74794BE6-CAE7-4918-B5D3-7CD41FE693EA}" destId="{B85F55F4-9700-4422-93BF-8E7E303F50D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D449B6-33FF-4E5E-9802-4EDE5BE0E2FA}" type="doc">
      <dgm:prSet loTypeId="urn:microsoft.com/office/officeart/2005/8/layout/process5" loCatId="process" qsTypeId="urn:microsoft.com/office/officeart/2005/8/quickstyle/simple1" qsCatId="simple" csTypeId="urn:microsoft.com/office/officeart/2005/8/colors/accent1_2" csCatId="accent1" phldr="1"/>
      <dgm:spPr/>
    </dgm:pt>
    <dgm:pt modelId="{B02F9257-3C9E-46C3-91B6-2F8C6FA342DE}">
      <dgm:prSet phldrT="[Text]" custT="1"/>
      <dgm:spPr>
        <a:xfrm>
          <a:off x="50811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predhodno informativno obvestilo  (60. člen ZJN-2)</a:t>
          </a:r>
        </a:p>
      </dgm:t>
    </dgm:pt>
    <dgm:pt modelId="{5C5E3B04-51A8-4308-B2DB-1CCA7AC09F49}" type="parTrans" cxnId="{C3160BC6-66C9-408D-9750-294614089B9F}">
      <dgm:prSet/>
      <dgm:spPr/>
      <dgm:t>
        <a:bodyPr/>
        <a:lstStyle/>
        <a:p>
          <a:endParaRPr lang="sl-SI"/>
        </a:p>
      </dgm:t>
    </dgm:pt>
    <dgm:pt modelId="{E9D9B4FF-CF49-4B39-9F18-74B436F0274F}" type="sibTrans" cxnId="{C3160BC6-66C9-408D-9750-294614089B9F}">
      <dgm:prSet/>
      <dgm:spPr>
        <a:xfrm>
          <a:off x="1845935"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3924D15-3B8E-41D5-AF1E-F12BDAD0C412}">
      <dgm:prSet phldrT="[Text]" custT="1"/>
      <dgm:spPr>
        <a:xfrm>
          <a:off x="2229576"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izračun ocenjene vrednosti in sklep o začetku </a:t>
          </a:r>
          <a:r>
            <a:rPr lang="sl-SI" sz="1600" dirty="0" smtClean="0">
              <a:solidFill>
                <a:sysClr val="window" lastClr="FFFFFF"/>
              </a:solidFill>
              <a:latin typeface="Arial" pitchFamily="34" charset="0"/>
              <a:ea typeface="+mn-ea"/>
              <a:cs typeface="Arial" pitchFamily="34" charset="0"/>
            </a:rPr>
            <a:t>(</a:t>
          </a:r>
          <a:r>
            <a:rPr lang="sl-SI" sz="1600" dirty="0">
              <a:solidFill>
                <a:sysClr val="window" lastClr="FFFFFF"/>
              </a:solidFill>
              <a:latin typeface="Arial" pitchFamily="34" charset="0"/>
              <a:ea typeface="+mn-ea"/>
              <a:cs typeface="Arial" pitchFamily="34" charset="0"/>
            </a:rPr>
            <a:t>14. člen in 70. člen ZJN-2)</a:t>
          </a:r>
        </a:p>
      </dgm:t>
    </dgm:pt>
    <dgm:pt modelId="{2F8C0D25-7816-43C2-AEDF-2EDC612D58F0}" type="parTrans" cxnId="{127F12D2-61DE-4E13-8761-019697F2237C}">
      <dgm:prSet/>
      <dgm:spPr/>
      <dgm:t>
        <a:bodyPr/>
        <a:lstStyle/>
        <a:p>
          <a:endParaRPr lang="sl-SI"/>
        </a:p>
      </dgm:t>
    </dgm:pt>
    <dgm:pt modelId="{C5CF33B7-5554-4394-9AC1-EB58AA9BAF9B}" type="sibTrans" cxnId="{127F12D2-61DE-4E13-8761-019697F2237C}">
      <dgm:prSet/>
      <dgm:spPr>
        <a:xfrm>
          <a:off x="3567400" y="218109"/>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595D8FD-7D32-47C5-9A6F-ABFF6D246A16}">
      <dgm:prSet phldrT="[Text]" custT="1"/>
      <dgm:spPr>
        <a:xfrm>
          <a:off x="3951041" y="1696"/>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b="0" dirty="0">
              <a:solidFill>
                <a:schemeClr val="tx2"/>
              </a:solidFill>
              <a:latin typeface="Arial" pitchFamily="34" charset="0"/>
              <a:ea typeface="+mn-ea"/>
              <a:cs typeface="Arial" pitchFamily="34" charset="0"/>
            </a:rPr>
            <a:t>priprava </a:t>
          </a:r>
          <a:r>
            <a:rPr lang="sl-SI" sz="1600" b="0" dirty="0" smtClean="0">
              <a:solidFill>
                <a:schemeClr val="tx2"/>
              </a:solidFill>
              <a:latin typeface="Arial" pitchFamily="34" charset="0"/>
              <a:ea typeface="+mn-ea"/>
              <a:cs typeface="Arial" pitchFamily="34" charset="0"/>
            </a:rPr>
            <a:t>RD </a:t>
          </a:r>
          <a:r>
            <a:rPr lang="sl-SI" sz="1600" b="0" dirty="0">
              <a:solidFill>
                <a:schemeClr val="tx2"/>
              </a:solidFill>
              <a:latin typeface="Arial" pitchFamily="34" charset="0"/>
              <a:ea typeface="+mn-ea"/>
              <a:cs typeface="Arial" pitchFamily="34" charset="0"/>
            </a:rPr>
            <a:t>(71. člen ZJN-2)</a:t>
          </a:r>
        </a:p>
      </dgm:t>
    </dgm:pt>
    <dgm:pt modelId="{6FA354B2-1C03-438B-B680-479BC9CA4962}" type="parTrans" cxnId="{28ACD66C-2930-4BAA-B94C-7E0205C8E079}">
      <dgm:prSet/>
      <dgm:spPr/>
      <dgm:t>
        <a:bodyPr/>
        <a:lstStyle/>
        <a:p>
          <a:endParaRPr lang="sl-SI"/>
        </a:p>
      </dgm:t>
    </dgm:pt>
    <dgm:pt modelId="{93D8854B-FD63-4056-8D61-00AC0F5C829F}" type="sibTrans" cxnId="{28ACD66C-2930-4BAA-B94C-7E0205C8E079}">
      <dgm:prSet/>
      <dgm:spPr>
        <a:xfrm rot="5400000">
          <a:off x="4435510" y="825540"/>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9055C322-FB0D-4E7F-95BC-298D8254F429}">
      <dgm:prSet phldrT="[Text]" custT="1"/>
      <dgm:spPr>
        <a:xfrm>
          <a:off x="3951041"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objava obvestila o javnem naročilu (57. in 72. člen ZJN-2)</a:t>
          </a:r>
        </a:p>
      </dgm:t>
    </dgm:pt>
    <dgm:pt modelId="{0BD37200-D5A8-4895-848D-670996AE5CC0}" type="parTrans" cxnId="{F87144E0-8EC5-47E2-B0BB-3DA3AEE1559D}">
      <dgm:prSet/>
      <dgm:spPr/>
      <dgm:t>
        <a:bodyPr/>
        <a:lstStyle/>
        <a:p>
          <a:endParaRPr lang="sl-SI"/>
        </a:p>
      </dgm:t>
    </dgm:pt>
    <dgm:pt modelId="{48F4ABDA-9C5C-42EA-9F5B-1A734E66C350}" type="sibTrans" cxnId="{F87144E0-8EC5-47E2-B0BB-3DA3AEE1559D}">
      <dgm:prSet/>
      <dgm:spPr>
        <a:xfrm rot="10800000">
          <a:off x="3582156"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4BB65297-81BB-4BD8-97B0-4BAB15E1A0FF}">
      <dgm:prSet phldrT="[Text]" custT="1"/>
      <dgm:spPr>
        <a:xfrm>
          <a:off x="2027205" y="1231314"/>
          <a:ext cx="1431988"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predložitev in odpiranje ponudb (73 člen, 75. in 76. </a:t>
          </a:r>
          <a:r>
            <a:rPr lang="sl-SI" sz="1600" dirty="0" smtClean="0">
              <a:solidFill>
                <a:sysClr val="window" lastClr="FFFFFF"/>
              </a:solidFill>
              <a:latin typeface="Arial" pitchFamily="34" charset="0"/>
              <a:ea typeface="+mn-ea"/>
              <a:cs typeface="Arial" pitchFamily="34" charset="0"/>
            </a:rPr>
            <a:t>člen ZJN-2)</a:t>
          </a:r>
          <a:endParaRPr lang="sl-SI" sz="1600" dirty="0">
            <a:solidFill>
              <a:sysClr val="window" lastClr="FFFFFF"/>
            </a:solidFill>
            <a:latin typeface="Arial" pitchFamily="34" charset="0"/>
            <a:ea typeface="+mn-ea"/>
            <a:cs typeface="Arial" pitchFamily="34" charset="0"/>
          </a:endParaRPr>
        </a:p>
      </dgm:t>
    </dgm:pt>
    <dgm:pt modelId="{2EA33D65-D976-4872-8FFF-ED2257ECA210}" type="parTrans" cxnId="{F41E72EF-0807-416C-8011-1397FB23C01B}">
      <dgm:prSet/>
      <dgm:spPr/>
      <dgm:t>
        <a:bodyPr/>
        <a:lstStyle/>
        <a:p>
          <a:endParaRPr lang="sl-SI"/>
        </a:p>
      </dgm:t>
    </dgm:pt>
    <dgm:pt modelId="{890E1247-D322-4B0A-98E5-260C6624F61F}" type="sibTrans" cxnId="{F41E72EF-0807-416C-8011-1397FB23C01B}">
      <dgm:prSet/>
      <dgm:spPr>
        <a:xfrm rot="10800000">
          <a:off x="1658320" y="1447727"/>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6A9F2EF-DC2C-4E49-BB36-EC240551DC0B}">
      <dgm:prSet phldrT="[Text]" custT="1"/>
      <dgm:spPr>
        <a:xfrm>
          <a:off x="305740" y="1231314"/>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pregled in ocenjevanje ponudb (41. člen in 77. </a:t>
          </a:r>
          <a:r>
            <a:rPr lang="sl-SI" sz="1600" dirty="0" smtClean="0">
              <a:solidFill>
                <a:sysClr val="window" lastClr="FFFFFF"/>
              </a:solidFill>
              <a:latin typeface="Arial" pitchFamily="34" charset="0"/>
              <a:ea typeface="+mn-ea"/>
              <a:cs typeface="Arial" pitchFamily="34" charset="0"/>
            </a:rPr>
            <a:t>člen ZJN-2)</a:t>
          </a:r>
          <a:endParaRPr lang="sl-SI" sz="1600" dirty="0">
            <a:solidFill>
              <a:sysClr val="window" lastClr="FFFFFF"/>
            </a:solidFill>
            <a:latin typeface="Arial" pitchFamily="34" charset="0"/>
            <a:ea typeface="+mn-ea"/>
            <a:cs typeface="Arial" pitchFamily="34" charset="0"/>
          </a:endParaRPr>
        </a:p>
      </dgm:t>
    </dgm:pt>
    <dgm:pt modelId="{1CECB09E-E20C-4866-ADF5-8F6446FCB840}" type="parTrans" cxnId="{1927A92C-4959-4E44-9B19-7BAA1774B48E}">
      <dgm:prSet/>
      <dgm:spPr/>
      <dgm:t>
        <a:bodyPr/>
        <a:lstStyle/>
        <a:p>
          <a:endParaRPr lang="sl-SI"/>
        </a:p>
      </dgm:t>
    </dgm:pt>
    <dgm:pt modelId="{1F64038F-C16C-4A0E-AFBF-119FFFE69282}" type="sibTrans" cxnId="{1927A92C-4959-4E44-9B19-7BAA1774B48E}">
      <dgm:prSet/>
      <dgm:spPr>
        <a:xfrm rot="5400000">
          <a:off x="790210" y="2055158"/>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7807948B-D0B9-4E22-A6C3-AA00F63D7E28}">
      <dgm:prSet phldrT="[Text]" custT="1"/>
      <dgm:spPr>
        <a:xfrm>
          <a:off x="305740"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odločitev o oddaji naročila (79. člen)</a:t>
          </a:r>
        </a:p>
      </dgm:t>
    </dgm:pt>
    <dgm:pt modelId="{3D4BD1BA-F530-487B-B2A2-3FAA310B3364}" type="parTrans" cxnId="{44470ACF-2D40-46A1-ABCF-F4F41878E82B}">
      <dgm:prSet/>
      <dgm:spPr/>
      <dgm:t>
        <a:bodyPr/>
        <a:lstStyle/>
        <a:p>
          <a:endParaRPr lang="sl-SI"/>
        </a:p>
      </dgm:t>
    </dgm:pt>
    <dgm:pt modelId="{C4420F47-8E81-4732-BA43-5913D9C43001}" type="sibTrans" cxnId="{44470ACF-2D40-46A1-ABCF-F4F41878E82B}">
      <dgm:prSet/>
      <dgm:spPr>
        <a:xfrm>
          <a:off x="1643564" y="2677345"/>
          <a:ext cx="260679" cy="304945"/>
        </a:xfrm>
        <a:solidFill>
          <a:srgbClr val="4F81BD">
            <a:tint val="60000"/>
            <a:hueOff val="0"/>
            <a:satOff val="0"/>
            <a:lumOff val="0"/>
            <a:alphaOff val="0"/>
          </a:srgbClr>
        </a:solidFill>
        <a:ln>
          <a:noFill/>
        </a:ln>
        <a:effectLst/>
      </dgm:spPr>
      <dgm:t>
        <a:bodyPr/>
        <a:lstStyle/>
        <a:p>
          <a:endParaRPr lang="sl-SI">
            <a:solidFill>
              <a:sysClr val="window" lastClr="FFFFFF"/>
            </a:solidFill>
            <a:latin typeface="Calibri"/>
            <a:ea typeface="+mn-ea"/>
            <a:cs typeface="+mn-cs"/>
          </a:endParaRPr>
        </a:p>
      </dgm:t>
    </dgm:pt>
    <dgm:pt modelId="{38D4C7FD-1281-419E-8C4E-DACD4B2AD8AC}">
      <dgm:prSet phldrT="[Text]" custT="1"/>
      <dgm:spPr>
        <a:xfrm>
          <a:off x="2027205" y="2460932"/>
          <a:ext cx="1229617" cy="737770"/>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600" dirty="0">
              <a:solidFill>
                <a:sysClr val="window" lastClr="FFFFFF"/>
              </a:solidFill>
              <a:latin typeface="Arial" pitchFamily="34" charset="0"/>
              <a:ea typeface="+mn-ea"/>
              <a:cs typeface="Arial" pitchFamily="34" charset="0"/>
            </a:rPr>
            <a:t>objava obvestila o oddaji naročila</a:t>
          </a:r>
        </a:p>
      </dgm:t>
    </dgm:pt>
    <dgm:pt modelId="{9BBF86C4-0285-4A6A-B5B7-78FA862C3D4B}" type="parTrans" cxnId="{63833FB7-3728-4FFC-8762-1CBC8D30C872}">
      <dgm:prSet/>
      <dgm:spPr/>
      <dgm:t>
        <a:bodyPr/>
        <a:lstStyle/>
        <a:p>
          <a:endParaRPr lang="sl-SI"/>
        </a:p>
      </dgm:t>
    </dgm:pt>
    <dgm:pt modelId="{FCA9E710-843F-4BAB-881B-109DD7C9361A}" type="sibTrans" cxnId="{63833FB7-3728-4FFC-8762-1CBC8D30C872}">
      <dgm:prSet/>
      <dgm:spPr/>
      <dgm:t>
        <a:bodyPr/>
        <a:lstStyle/>
        <a:p>
          <a:endParaRPr lang="sl-SI"/>
        </a:p>
      </dgm:t>
    </dgm:pt>
    <dgm:pt modelId="{3F75EF3C-C6C4-4DE1-8185-A6B38605637D}" type="pres">
      <dgm:prSet presAssocID="{E2D449B6-33FF-4E5E-9802-4EDE5BE0E2FA}" presName="diagram" presStyleCnt="0">
        <dgm:presLayoutVars>
          <dgm:dir/>
          <dgm:resizeHandles val="exact"/>
        </dgm:presLayoutVars>
      </dgm:prSet>
      <dgm:spPr/>
    </dgm:pt>
    <dgm:pt modelId="{CF57E4D1-B82B-4FC4-9D71-FFAFDACC7578}" type="pres">
      <dgm:prSet presAssocID="{B02F9257-3C9E-46C3-91B6-2F8C6FA342DE}" presName="node" presStyleLbl="node1" presStyleIdx="0" presStyleCnt="8" custScaleX="152672" custScaleY="342607" custLinFactY="-8259"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9CE62DF4-A5B9-4A34-AD70-4C8B2AB4D33E}" type="pres">
      <dgm:prSet presAssocID="{E9D9B4FF-CF49-4B39-9F18-74B436F0274F}" presName="sibTrans" presStyleLbl="sibTrans2D1" presStyleIdx="0" presStyleCnt="7"/>
      <dgm:spPr>
        <a:prstGeom prst="rightArrow">
          <a:avLst>
            <a:gd name="adj1" fmla="val 60000"/>
            <a:gd name="adj2" fmla="val 50000"/>
          </a:avLst>
        </a:prstGeom>
      </dgm:spPr>
      <dgm:t>
        <a:bodyPr/>
        <a:lstStyle/>
        <a:p>
          <a:endParaRPr lang="sl-SI"/>
        </a:p>
      </dgm:t>
    </dgm:pt>
    <dgm:pt modelId="{31FEA37C-A922-4E97-8CB1-A00277002325}" type="pres">
      <dgm:prSet presAssocID="{E9D9B4FF-CF49-4B39-9F18-74B436F0274F}" presName="connectorText" presStyleLbl="sibTrans2D1" presStyleIdx="0" presStyleCnt="7"/>
      <dgm:spPr/>
      <dgm:t>
        <a:bodyPr/>
        <a:lstStyle/>
        <a:p>
          <a:endParaRPr lang="sl-SI"/>
        </a:p>
      </dgm:t>
    </dgm:pt>
    <dgm:pt modelId="{BCEFB846-4E5D-4E04-A9FD-A3C06894C0F7}" type="pres">
      <dgm:prSet presAssocID="{73924D15-3B8E-41D5-AF1E-F12BDAD0C412}" presName="node" presStyleLbl="node1" presStyleIdx="1" presStyleCnt="8" custScaleX="281946" custScaleY="300823" custLinFactY="-29151" custLinFactNeighborX="-1139" custLinFactNeighborY="-100000">
        <dgm:presLayoutVars>
          <dgm:bulletEnabled val="1"/>
        </dgm:presLayoutVars>
      </dgm:prSet>
      <dgm:spPr>
        <a:prstGeom prst="roundRect">
          <a:avLst>
            <a:gd name="adj" fmla="val 10000"/>
          </a:avLst>
        </a:prstGeom>
      </dgm:spPr>
      <dgm:t>
        <a:bodyPr/>
        <a:lstStyle/>
        <a:p>
          <a:endParaRPr lang="sl-SI"/>
        </a:p>
      </dgm:t>
    </dgm:pt>
    <dgm:pt modelId="{C7CEDE4A-7FDF-42E4-AF1B-64C54694BBA2}" type="pres">
      <dgm:prSet presAssocID="{C5CF33B7-5554-4394-9AC1-EB58AA9BAF9B}" presName="sibTrans" presStyleLbl="sibTrans2D1" presStyleIdx="1" presStyleCnt="7"/>
      <dgm:spPr>
        <a:prstGeom prst="rightArrow">
          <a:avLst>
            <a:gd name="adj1" fmla="val 60000"/>
            <a:gd name="adj2" fmla="val 50000"/>
          </a:avLst>
        </a:prstGeom>
      </dgm:spPr>
      <dgm:t>
        <a:bodyPr/>
        <a:lstStyle/>
        <a:p>
          <a:endParaRPr lang="sl-SI"/>
        </a:p>
      </dgm:t>
    </dgm:pt>
    <dgm:pt modelId="{900B9820-88A2-4D59-ABEB-60832985637D}" type="pres">
      <dgm:prSet presAssocID="{C5CF33B7-5554-4394-9AC1-EB58AA9BAF9B}" presName="connectorText" presStyleLbl="sibTrans2D1" presStyleIdx="1" presStyleCnt="7"/>
      <dgm:spPr/>
      <dgm:t>
        <a:bodyPr/>
        <a:lstStyle/>
        <a:p>
          <a:endParaRPr lang="sl-SI"/>
        </a:p>
      </dgm:t>
    </dgm:pt>
    <dgm:pt modelId="{F6160039-9E80-4821-A313-0DA003C81FAF}" type="pres">
      <dgm:prSet presAssocID="{3595D8FD-7D32-47C5-9A6F-ABFF6D246A16}" presName="node" presStyleLbl="node1" presStyleIdx="2" presStyleCnt="8" custScaleX="172908" custScaleY="300823" custLinFactY="-42446" custLinFactNeighborX="-2279" custLinFactNeighborY="-100000">
        <dgm:presLayoutVars>
          <dgm:bulletEnabled val="1"/>
        </dgm:presLayoutVars>
      </dgm:prSet>
      <dgm:spPr>
        <a:prstGeom prst="roundRect">
          <a:avLst>
            <a:gd name="adj" fmla="val 10000"/>
          </a:avLst>
        </a:prstGeom>
      </dgm:spPr>
      <dgm:t>
        <a:bodyPr/>
        <a:lstStyle/>
        <a:p>
          <a:endParaRPr lang="sl-SI"/>
        </a:p>
      </dgm:t>
    </dgm:pt>
    <dgm:pt modelId="{5BC07EC1-A6A7-43CE-ABE8-5A858DBA180D}" type="pres">
      <dgm:prSet presAssocID="{93D8854B-FD63-4056-8D61-00AC0F5C829F}" presName="sibTrans" presStyleLbl="sibTrans2D1" presStyleIdx="2" presStyleCnt="7"/>
      <dgm:spPr>
        <a:prstGeom prst="rightArrow">
          <a:avLst>
            <a:gd name="adj1" fmla="val 60000"/>
            <a:gd name="adj2" fmla="val 50000"/>
          </a:avLst>
        </a:prstGeom>
      </dgm:spPr>
      <dgm:t>
        <a:bodyPr/>
        <a:lstStyle/>
        <a:p>
          <a:endParaRPr lang="sl-SI"/>
        </a:p>
      </dgm:t>
    </dgm:pt>
    <dgm:pt modelId="{D83217E1-6CD5-42F9-BBFE-F990934EE85A}" type="pres">
      <dgm:prSet presAssocID="{93D8854B-FD63-4056-8D61-00AC0F5C829F}" presName="connectorText" presStyleLbl="sibTrans2D1" presStyleIdx="2" presStyleCnt="7"/>
      <dgm:spPr/>
      <dgm:t>
        <a:bodyPr/>
        <a:lstStyle/>
        <a:p>
          <a:endParaRPr lang="sl-SI"/>
        </a:p>
      </dgm:t>
    </dgm:pt>
    <dgm:pt modelId="{26D203ED-25DB-44FE-ADCD-ED5F988CC6A8}" type="pres">
      <dgm:prSet presAssocID="{9055C322-FB0D-4E7F-95BC-298D8254F429}" presName="node" presStyleLbl="node1" presStyleIdx="3" presStyleCnt="8" custScaleX="219368" custScaleY="436098" custLinFactY="-13007" custLinFactNeighborX="79" custLinFactNeighborY="-100000">
        <dgm:presLayoutVars>
          <dgm:bulletEnabled val="1"/>
        </dgm:presLayoutVars>
      </dgm:prSet>
      <dgm:spPr>
        <a:prstGeom prst="roundRect">
          <a:avLst>
            <a:gd name="adj" fmla="val 10000"/>
          </a:avLst>
        </a:prstGeom>
      </dgm:spPr>
      <dgm:t>
        <a:bodyPr/>
        <a:lstStyle/>
        <a:p>
          <a:endParaRPr lang="sl-SI"/>
        </a:p>
      </dgm:t>
    </dgm:pt>
    <dgm:pt modelId="{8666C4E9-56D8-4FBB-960D-FC3C63DD1FE4}" type="pres">
      <dgm:prSet presAssocID="{48F4ABDA-9C5C-42EA-9F5B-1A734E66C350}" presName="sibTrans" presStyleLbl="sibTrans2D1" presStyleIdx="3" presStyleCnt="7"/>
      <dgm:spPr>
        <a:prstGeom prst="rightArrow">
          <a:avLst>
            <a:gd name="adj1" fmla="val 60000"/>
            <a:gd name="adj2" fmla="val 50000"/>
          </a:avLst>
        </a:prstGeom>
      </dgm:spPr>
      <dgm:t>
        <a:bodyPr/>
        <a:lstStyle/>
        <a:p>
          <a:endParaRPr lang="sl-SI"/>
        </a:p>
      </dgm:t>
    </dgm:pt>
    <dgm:pt modelId="{FAE8FCDA-CC51-46D2-B116-37ACF6109B16}" type="pres">
      <dgm:prSet presAssocID="{48F4ABDA-9C5C-42EA-9F5B-1A734E66C350}" presName="connectorText" presStyleLbl="sibTrans2D1" presStyleIdx="3" presStyleCnt="7"/>
      <dgm:spPr/>
      <dgm:t>
        <a:bodyPr/>
        <a:lstStyle/>
        <a:p>
          <a:endParaRPr lang="sl-SI"/>
        </a:p>
      </dgm:t>
    </dgm:pt>
    <dgm:pt modelId="{820F2D7B-FF9C-43FC-9366-8794FFF102DD}" type="pres">
      <dgm:prSet presAssocID="{4BB65297-81BB-4BD8-97B0-4BAB15E1A0FF}" presName="node" presStyleLbl="node1" presStyleIdx="4" presStyleCnt="8" custScaleX="190233" custScaleY="328998">
        <dgm:presLayoutVars>
          <dgm:bulletEnabled val="1"/>
        </dgm:presLayoutVars>
      </dgm:prSet>
      <dgm:spPr>
        <a:prstGeom prst="roundRect">
          <a:avLst>
            <a:gd name="adj" fmla="val 10000"/>
          </a:avLst>
        </a:prstGeom>
      </dgm:spPr>
      <dgm:t>
        <a:bodyPr/>
        <a:lstStyle/>
        <a:p>
          <a:endParaRPr lang="sl-SI"/>
        </a:p>
      </dgm:t>
    </dgm:pt>
    <dgm:pt modelId="{63968385-785F-4C1E-8BF1-80EA3087501C}" type="pres">
      <dgm:prSet presAssocID="{890E1247-D322-4B0A-98E5-260C6624F61F}" presName="sibTrans" presStyleLbl="sibTrans2D1" presStyleIdx="4" presStyleCnt="7"/>
      <dgm:spPr>
        <a:prstGeom prst="rightArrow">
          <a:avLst>
            <a:gd name="adj1" fmla="val 60000"/>
            <a:gd name="adj2" fmla="val 50000"/>
          </a:avLst>
        </a:prstGeom>
      </dgm:spPr>
      <dgm:t>
        <a:bodyPr/>
        <a:lstStyle/>
        <a:p>
          <a:endParaRPr lang="sl-SI"/>
        </a:p>
      </dgm:t>
    </dgm:pt>
    <dgm:pt modelId="{6751575E-F17E-4521-8F71-05A80037DC57}" type="pres">
      <dgm:prSet presAssocID="{890E1247-D322-4B0A-98E5-260C6624F61F}" presName="connectorText" presStyleLbl="sibTrans2D1" presStyleIdx="4" presStyleCnt="7"/>
      <dgm:spPr/>
      <dgm:t>
        <a:bodyPr/>
        <a:lstStyle/>
        <a:p>
          <a:endParaRPr lang="sl-SI"/>
        </a:p>
      </dgm:t>
    </dgm:pt>
    <dgm:pt modelId="{A97F5D6D-131A-4070-BF7A-1726378AC798}" type="pres">
      <dgm:prSet presAssocID="{36A9F2EF-DC2C-4E49-BB36-EC240551DC0B}" presName="node" presStyleLbl="node1" presStyleIdx="5" presStyleCnt="8" custScaleX="158918" custScaleY="360411">
        <dgm:presLayoutVars>
          <dgm:bulletEnabled val="1"/>
        </dgm:presLayoutVars>
      </dgm:prSet>
      <dgm:spPr>
        <a:prstGeom prst="roundRect">
          <a:avLst>
            <a:gd name="adj" fmla="val 10000"/>
          </a:avLst>
        </a:prstGeom>
      </dgm:spPr>
      <dgm:t>
        <a:bodyPr/>
        <a:lstStyle/>
        <a:p>
          <a:endParaRPr lang="sl-SI"/>
        </a:p>
      </dgm:t>
    </dgm:pt>
    <dgm:pt modelId="{C3777511-1ED3-47A6-A9CA-D1ADCC21F550}" type="pres">
      <dgm:prSet presAssocID="{1F64038F-C16C-4A0E-AFBF-119FFFE69282}" presName="sibTrans" presStyleLbl="sibTrans2D1" presStyleIdx="5" presStyleCnt="7"/>
      <dgm:spPr>
        <a:prstGeom prst="rightArrow">
          <a:avLst>
            <a:gd name="adj1" fmla="val 60000"/>
            <a:gd name="adj2" fmla="val 50000"/>
          </a:avLst>
        </a:prstGeom>
      </dgm:spPr>
      <dgm:t>
        <a:bodyPr/>
        <a:lstStyle/>
        <a:p>
          <a:endParaRPr lang="sl-SI"/>
        </a:p>
      </dgm:t>
    </dgm:pt>
    <dgm:pt modelId="{5B3D4C9C-3944-4D6C-A15F-77E3D4C27767}" type="pres">
      <dgm:prSet presAssocID="{1F64038F-C16C-4A0E-AFBF-119FFFE69282}" presName="connectorText" presStyleLbl="sibTrans2D1" presStyleIdx="5" presStyleCnt="7"/>
      <dgm:spPr/>
      <dgm:t>
        <a:bodyPr/>
        <a:lstStyle/>
        <a:p>
          <a:endParaRPr lang="sl-SI"/>
        </a:p>
      </dgm:t>
    </dgm:pt>
    <dgm:pt modelId="{5CA4A544-13D7-4F8E-A0B5-2ADC7D63F27F}" type="pres">
      <dgm:prSet presAssocID="{7807948B-D0B9-4E22-A6C3-AA00F63D7E28}" presName="node" presStyleLbl="node1" presStyleIdx="6" presStyleCnt="8" custAng="0" custScaleX="201764" custScaleY="335780">
        <dgm:presLayoutVars>
          <dgm:bulletEnabled val="1"/>
        </dgm:presLayoutVars>
      </dgm:prSet>
      <dgm:spPr>
        <a:prstGeom prst="roundRect">
          <a:avLst>
            <a:gd name="adj" fmla="val 10000"/>
          </a:avLst>
        </a:prstGeom>
      </dgm:spPr>
      <dgm:t>
        <a:bodyPr/>
        <a:lstStyle/>
        <a:p>
          <a:endParaRPr lang="sl-SI"/>
        </a:p>
      </dgm:t>
    </dgm:pt>
    <dgm:pt modelId="{04C9C7EC-FE17-49DF-8871-0DE22F9EC105}" type="pres">
      <dgm:prSet presAssocID="{C4420F47-8E81-4732-BA43-5913D9C43001}" presName="sibTrans" presStyleLbl="sibTrans2D1" presStyleIdx="6" presStyleCnt="7"/>
      <dgm:spPr>
        <a:prstGeom prst="rightArrow">
          <a:avLst>
            <a:gd name="adj1" fmla="val 60000"/>
            <a:gd name="adj2" fmla="val 50000"/>
          </a:avLst>
        </a:prstGeom>
      </dgm:spPr>
      <dgm:t>
        <a:bodyPr/>
        <a:lstStyle/>
        <a:p>
          <a:endParaRPr lang="sl-SI"/>
        </a:p>
      </dgm:t>
    </dgm:pt>
    <dgm:pt modelId="{A258932A-9E86-4434-8E3A-01BACCF86416}" type="pres">
      <dgm:prSet presAssocID="{C4420F47-8E81-4732-BA43-5913D9C43001}" presName="connectorText" presStyleLbl="sibTrans2D1" presStyleIdx="6" presStyleCnt="7"/>
      <dgm:spPr/>
      <dgm:t>
        <a:bodyPr/>
        <a:lstStyle/>
        <a:p>
          <a:endParaRPr lang="sl-SI"/>
        </a:p>
      </dgm:t>
    </dgm:pt>
    <dgm:pt modelId="{5B76D4EB-2BB1-4B2E-9D43-AAC753D96799}" type="pres">
      <dgm:prSet presAssocID="{38D4C7FD-1281-419E-8C4E-DACD4B2AD8AC}" presName="node" presStyleLbl="node1" presStyleIdx="7" presStyleCnt="8" custScaleX="289113" custScaleY="300486">
        <dgm:presLayoutVars>
          <dgm:bulletEnabled val="1"/>
        </dgm:presLayoutVars>
      </dgm:prSet>
      <dgm:spPr>
        <a:prstGeom prst="roundRect">
          <a:avLst>
            <a:gd name="adj" fmla="val 10000"/>
          </a:avLst>
        </a:prstGeom>
      </dgm:spPr>
      <dgm:t>
        <a:bodyPr/>
        <a:lstStyle/>
        <a:p>
          <a:endParaRPr lang="sl-SI"/>
        </a:p>
      </dgm:t>
    </dgm:pt>
  </dgm:ptLst>
  <dgm:cxnLst>
    <dgm:cxn modelId="{F41E72EF-0807-416C-8011-1397FB23C01B}" srcId="{E2D449B6-33FF-4E5E-9802-4EDE5BE0E2FA}" destId="{4BB65297-81BB-4BD8-97B0-4BAB15E1A0FF}" srcOrd="4" destOrd="0" parTransId="{2EA33D65-D976-4872-8FFF-ED2257ECA210}" sibTransId="{890E1247-D322-4B0A-98E5-260C6624F61F}"/>
    <dgm:cxn modelId="{F4B612DB-910A-412D-9702-1A8C1D8C7B06}" type="presOf" srcId="{1F64038F-C16C-4A0E-AFBF-119FFFE69282}" destId="{C3777511-1ED3-47A6-A9CA-D1ADCC21F550}" srcOrd="0" destOrd="0" presId="urn:microsoft.com/office/officeart/2005/8/layout/process5"/>
    <dgm:cxn modelId="{7D034663-4CE1-4BAE-A482-B46AD0080FA6}" type="presOf" srcId="{48F4ABDA-9C5C-42EA-9F5B-1A734E66C350}" destId="{8666C4E9-56D8-4FBB-960D-FC3C63DD1FE4}" srcOrd="0" destOrd="0" presId="urn:microsoft.com/office/officeart/2005/8/layout/process5"/>
    <dgm:cxn modelId="{1927A92C-4959-4E44-9B19-7BAA1774B48E}" srcId="{E2D449B6-33FF-4E5E-9802-4EDE5BE0E2FA}" destId="{36A9F2EF-DC2C-4E49-BB36-EC240551DC0B}" srcOrd="5" destOrd="0" parTransId="{1CECB09E-E20C-4866-ADF5-8F6446FCB840}" sibTransId="{1F64038F-C16C-4A0E-AFBF-119FFFE69282}"/>
    <dgm:cxn modelId="{28ACD66C-2930-4BAA-B94C-7E0205C8E079}" srcId="{E2D449B6-33FF-4E5E-9802-4EDE5BE0E2FA}" destId="{3595D8FD-7D32-47C5-9A6F-ABFF6D246A16}" srcOrd="2" destOrd="0" parTransId="{6FA354B2-1C03-438B-B680-479BC9CA4962}" sibTransId="{93D8854B-FD63-4056-8D61-00AC0F5C829F}"/>
    <dgm:cxn modelId="{5294AB5E-696B-491D-B032-2DBAA19A3055}" type="presOf" srcId="{C5CF33B7-5554-4394-9AC1-EB58AA9BAF9B}" destId="{C7CEDE4A-7FDF-42E4-AF1B-64C54694BBA2}" srcOrd="0" destOrd="0" presId="urn:microsoft.com/office/officeart/2005/8/layout/process5"/>
    <dgm:cxn modelId="{63833FB7-3728-4FFC-8762-1CBC8D30C872}" srcId="{E2D449B6-33FF-4E5E-9802-4EDE5BE0E2FA}" destId="{38D4C7FD-1281-419E-8C4E-DACD4B2AD8AC}" srcOrd="7" destOrd="0" parTransId="{9BBF86C4-0285-4A6A-B5B7-78FA862C3D4B}" sibTransId="{FCA9E710-843F-4BAB-881B-109DD7C9361A}"/>
    <dgm:cxn modelId="{83F998FE-372B-4D67-8B34-E2ACA114BC5C}" type="presOf" srcId="{E2D449B6-33FF-4E5E-9802-4EDE5BE0E2FA}" destId="{3F75EF3C-C6C4-4DE1-8185-A6B38605637D}" srcOrd="0" destOrd="0" presId="urn:microsoft.com/office/officeart/2005/8/layout/process5"/>
    <dgm:cxn modelId="{644A65E7-9C9D-4476-AABA-B59896FEAE25}" type="presOf" srcId="{3595D8FD-7D32-47C5-9A6F-ABFF6D246A16}" destId="{F6160039-9E80-4821-A313-0DA003C81FAF}" srcOrd="0" destOrd="0" presId="urn:microsoft.com/office/officeart/2005/8/layout/process5"/>
    <dgm:cxn modelId="{27D6DF5E-0251-4DFF-9F5D-D33C86B9A5D4}" type="presOf" srcId="{36A9F2EF-DC2C-4E49-BB36-EC240551DC0B}" destId="{A97F5D6D-131A-4070-BF7A-1726378AC798}" srcOrd="0" destOrd="0" presId="urn:microsoft.com/office/officeart/2005/8/layout/process5"/>
    <dgm:cxn modelId="{D5290A25-0903-49D3-A82C-B583724A39E8}" type="presOf" srcId="{E9D9B4FF-CF49-4B39-9F18-74B436F0274F}" destId="{9CE62DF4-A5B9-4A34-AD70-4C8B2AB4D33E}" srcOrd="0" destOrd="0" presId="urn:microsoft.com/office/officeart/2005/8/layout/process5"/>
    <dgm:cxn modelId="{78C7A4B7-376F-4B1B-85F5-C27C56F53CA5}" type="presOf" srcId="{C5CF33B7-5554-4394-9AC1-EB58AA9BAF9B}" destId="{900B9820-88A2-4D59-ABEB-60832985637D}" srcOrd="1" destOrd="0" presId="urn:microsoft.com/office/officeart/2005/8/layout/process5"/>
    <dgm:cxn modelId="{59E8A46B-8C82-4B14-90A3-276C8D818131}" type="presOf" srcId="{9055C322-FB0D-4E7F-95BC-298D8254F429}" destId="{26D203ED-25DB-44FE-ADCD-ED5F988CC6A8}" srcOrd="0" destOrd="0" presId="urn:microsoft.com/office/officeart/2005/8/layout/process5"/>
    <dgm:cxn modelId="{65EFC44D-B8A2-4A58-9505-1900001E7DBF}" type="presOf" srcId="{93D8854B-FD63-4056-8D61-00AC0F5C829F}" destId="{D83217E1-6CD5-42F9-BBFE-F990934EE85A}" srcOrd="1" destOrd="0" presId="urn:microsoft.com/office/officeart/2005/8/layout/process5"/>
    <dgm:cxn modelId="{6142AD2C-66FC-4241-B6CB-D200EC49B39C}" type="presOf" srcId="{93D8854B-FD63-4056-8D61-00AC0F5C829F}" destId="{5BC07EC1-A6A7-43CE-ABE8-5A858DBA180D}" srcOrd="0" destOrd="0" presId="urn:microsoft.com/office/officeart/2005/8/layout/process5"/>
    <dgm:cxn modelId="{0BD06713-C011-4399-9FA0-AC354D047A81}" type="presOf" srcId="{73924D15-3B8E-41D5-AF1E-F12BDAD0C412}" destId="{BCEFB846-4E5D-4E04-A9FD-A3C06894C0F7}" srcOrd="0" destOrd="0" presId="urn:microsoft.com/office/officeart/2005/8/layout/process5"/>
    <dgm:cxn modelId="{D6A115DF-3CD8-4873-9696-52F97E8088B8}" type="presOf" srcId="{48F4ABDA-9C5C-42EA-9F5B-1A734E66C350}" destId="{FAE8FCDA-CC51-46D2-B116-37ACF6109B16}" srcOrd="1" destOrd="0" presId="urn:microsoft.com/office/officeart/2005/8/layout/process5"/>
    <dgm:cxn modelId="{865FF71E-BA81-422B-877B-5C00C86699A0}" type="presOf" srcId="{B02F9257-3C9E-46C3-91B6-2F8C6FA342DE}" destId="{CF57E4D1-B82B-4FC4-9D71-FFAFDACC7578}" srcOrd="0" destOrd="0" presId="urn:microsoft.com/office/officeart/2005/8/layout/process5"/>
    <dgm:cxn modelId="{44470ACF-2D40-46A1-ABCF-F4F41878E82B}" srcId="{E2D449B6-33FF-4E5E-9802-4EDE5BE0E2FA}" destId="{7807948B-D0B9-4E22-A6C3-AA00F63D7E28}" srcOrd="6" destOrd="0" parTransId="{3D4BD1BA-F530-487B-B2A2-3FAA310B3364}" sibTransId="{C4420F47-8E81-4732-BA43-5913D9C43001}"/>
    <dgm:cxn modelId="{89BD2673-62A0-4DF2-AB5A-ECD8A0784829}" type="presOf" srcId="{890E1247-D322-4B0A-98E5-260C6624F61F}" destId="{63968385-785F-4C1E-8BF1-80EA3087501C}" srcOrd="0" destOrd="0" presId="urn:microsoft.com/office/officeart/2005/8/layout/process5"/>
    <dgm:cxn modelId="{6282ADE8-F7A6-46FA-8106-A3BCD792B6A1}" type="presOf" srcId="{4BB65297-81BB-4BD8-97B0-4BAB15E1A0FF}" destId="{820F2D7B-FF9C-43FC-9366-8794FFF102DD}" srcOrd="0" destOrd="0" presId="urn:microsoft.com/office/officeart/2005/8/layout/process5"/>
    <dgm:cxn modelId="{90C44660-F5DA-4AE0-9FD3-1B4F8D1B9E1D}" type="presOf" srcId="{890E1247-D322-4B0A-98E5-260C6624F61F}" destId="{6751575E-F17E-4521-8F71-05A80037DC57}" srcOrd="1" destOrd="0" presId="urn:microsoft.com/office/officeart/2005/8/layout/process5"/>
    <dgm:cxn modelId="{C3160BC6-66C9-408D-9750-294614089B9F}" srcId="{E2D449B6-33FF-4E5E-9802-4EDE5BE0E2FA}" destId="{B02F9257-3C9E-46C3-91B6-2F8C6FA342DE}" srcOrd="0" destOrd="0" parTransId="{5C5E3B04-51A8-4308-B2DB-1CCA7AC09F49}" sibTransId="{E9D9B4FF-CF49-4B39-9F18-74B436F0274F}"/>
    <dgm:cxn modelId="{F87144E0-8EC5-47E2-B0BB-3DA3AEE1559D}" srcId="{E2D449B6-33FF-4E5E-9802-4EDE5BE0E2FA}" destId="{9055C322-FB0D-4E7F-95BC-298D8254F429}" srcOrd="3" destOrd="0" parTransId="{0BD37200-D5A8-4895-848D-670996AE5CC0}" sibTransId="{48F4ABDA-9C5C-42EA-9F5B-1A734E66C350}"/>
    <dgm:cxn modelId="{4F362C9F-F8CC-463C-8644-A7B8835349C7}" type="presOf" srcId="{C4420F47-8E81-4732-BA43-5913D9C43001}" destId="{04C9C7EC-FE17-49DF-8871-0DE22F9EC105}" srcOrd="0" destOrd="0" presId="urn:microsoft.com/office/officeart/2005/8/layout/process5"/>
    <dgm:cxn modelId="{1934455D-8A05-444E-8CCE-12CC6B80127E}" type="presOf" srcId="{E9D9B4FF-CF49-4B39-9F18-74B436F0274F}" destId="{31FEA37C-A922-4E97-8CB1-A00277002325}" srcOrd="1" destOrd="0" presId="urn:microsoft.com/office/officeart/2005/8/layout/process5"/>
    <dgm:cxn modelId="{FCD58DFD-E5DB-47DB-99C9-D1AF67678533}" type="presOf" srcId="{C4420F47-8E81-4732-BA43-5913D9C43001}" destId="{A258932A-9E86-4434-8E3A-01BACCF86416}" srcOrd="1" destOrd="0" presId="urn:microsoft.com/office/officeart/2005/8/layout/process5"/>
    <dgm:cxn modelId="{04CFEC87-5BD7-40B0-8B20-C53F13F2A7C7}" type="presOf" srcId="{7807948B-D0B9-4E22-A6C3-AA00F63D7E28}" destId="{5CA4A544-13D7-4F8E-A0B5-2ADC7D63F27F}" srcOrd="0" destOrd="0" presId="urn:microsoft.com/office/officeart/2005/8/layout/process5"/>
    <dgm:cxn modelId="{B4EF2C94-9CF2-43C3-B6A5-ACDFA3708636}" type="presOf" srcId="{38D4C7FD-1281-419E-8C4E-DACD4B2AD8AC}" destId="{5B76D4EB-2BB1-4B2E-9D43-AAC753D96799}" srcOrd="0" destOrd="0" presId="urn:microsoft.com/office/officeart/2005/8/layout/process5"/>
    <dgm:cxn modelId="{E10ED44D-5CA4-4B87-A7BE-CB9D0B3FA4B3}" type="presOf" srcId="{1F64038F-C16C-4A0E-AFBF-119FFFE69282}" destId="{5B3D4C9C-3944-4D6C-A15F-77E3D4C27767}" srcOrd="1" destOrd="0" presId="urn:microsoft.com/office/officeart/2005/8/layout/process5"/>
    <dgm:cxn modelId="{127F12D2-61DE-4E13-8761-019697F2237C}" srcId="{E2D449B6-33FF-4E5E-9802-4EDE5BE0E2FA}" destId="{73924D15-3B8E-41D5-AF1E-F12BDAD0C412}" srcOrd="1" destOrd="0" parTransId="{2F8C0D25-7816-43C2-AEDF-2EDC612D58F0}" sibTransId="{C5CF33B7-5554-4394-9AC1-EB58AA9BAF9B}"/>
    <dgm:cxn modelId="{02A9442B-F55A-4DEA-9279-82172957FBE2}" type="presParOf" srcId="{3F75EF3C-C6C4-4DE1-8185-A6B38605637D}" destId="{CF57E4D1-B82B-4FC4-9D71-FFAFDACC7578}" srcOrd="0" destOrd="0" presId="urn:microsoft.com/office/officeart/2005/8/layout/process5"/>
    <dgm:cxn modelId="{88AEC817-5EE0-4F07-8AE2-39872060F276}" type="presParOf" srcId="{3F75EF3C-C6C4-4DE1-8185-A6B38605637D}" destId="{9CE62DF4-A5B9-4A34-AD70-4C8B2AB4D33E}" srcOrd="1" destOrd="0" presId="urn:microsoft.com/office/officeart/2005/8/layout/process5"/>
    <dgm:cxn modelId="{A577D3D4-A560-410B-81ED-401250D8D10F}" type="presParOf" srcId="{9CE62DF4-A5B9-4A34-AD70-4C8B2AB4D33E}" destId="{31FEA37C-A922-4E97-8CB1-A00277002325}" srcOrd="0" destOrd="0" presId="urn:microsoft.com/office/officeart/2005/8/layout/process5"/>
    <dgm:cxn modelId="{9950B565-228A-494D-94FB-5DDC155C5DE6}" type="presParOf" srcId="{3F75EF3C-C6C4-4DE1-8185-A6B38605637D}" destId="{BCEFB846-4E5D-4E04-A9FD-A3C06894C0F7}" srcOrd="2" destOrd="0" presId="urn:microsoft.com/office/officeart/2005/8/layout/process5"/>
    <dgm:cxn modelId="{06787EAE-847D-474E-9129-E54E3E76A9F9}" type="presParOf" srcId="{3F75EF3C-C6C4-4DE1-8185-A6B38605637D}" destId="{C7CEDE4A-7FDF-42E4-AF1B-64C54694BBA2}" srcOrd="3" destOrd="0" presId="urn:microsoft.com/office/officeart/2005/8/layout/process5"/>
    <dgm:cxn modelId="{D44AB86E-D077-4FAA-94EE-242A11E805FD}" type="presParOf" srcId="{C7CEDE4A-7FDF-42E4-AF1B-64C54694BBA2}" destId="{900B9820-88A2-4D59-ABEB-60832985637D}" srcOrd="0" destOrd="0" presId="urn:microsoft.com/office/officeart/2005/8/layout/process5"/>
    <dgm:cxn modelId="{71E96BCE-21F2-46E2-A5F1-14F3D6BEA6B4}" type="presParOf" srcId="{3F75EF3C-C6C4-4DE1-8185-A6B38605637D}" destId="{F6160039-9E80-4821-A313-0DA003C81FAF}" srcOrd="4" destOrd="0" presId="urn:microsoft.com/office/officeart/2005/8/layout/process5"/>
    <dgm:cxn modelId="{4DDAFE7A-0948-4CAA-89FB-F4CF7F7FE793}" type="presParOf" srcId="{3F75EF3C-C6C4-4DE1-8185-A6B38605637D}" destId="{5BC07EC1-A6A7-43CE-ABE8-5A858DBA180D}" srcOrd="5" destOrd="0" presId="urn:microsoft.com/office/officeart/2005/8/layout/process5"/>
    <dgm:cxn modelId="{5C386AB8-88A1-495F-8BFF-31330D8DA727}" type="presParOf" srcId="{5BC07EC1-A6A7-43CE-ABE8-5A858DBA180D}" destId="{D83217E1-6CD5-42F9-BBFE-F990934EE85A}" srcOrd="0" destOrd="0" presId="urn:microsoft.com/office/officeart/2005/8/layout/process5"/>
    <dgm:cxn modelId="{352CE95B-8C33-4D3D-8B24-736755FD4F30}" type="presParOf" srcId="{3F75EF3C-C6C4-4DE1-8185-A6B38605637D}" destId="{26D203ED-25DB-44FE-ADCD-ED5F988CC6A8}" srcOrd="6" destOrd="0" presId="urn:microsoft.com/office/officeart/2005/8/layout/process5"/>
    <dgm:cxn modelId="{7F80CF7D-9871-447C-9B58-82F829DCC0F9}" type="presParOf" srcId="{3F75EF3C-C6C4-4DE1-8185-A6B38605637D}" destId="{8666C4E9-56D8-4FBB-960D-FC3C63DD1FE4}" srcOrd="7" destOrd="0" presId="urn:microsoft.com/office/officeart/2005/8/layout/process5"/>
    <dgm:cxn modelId="{283CA900-A4C1-471D-81D0-99F81DA42C36}" type="presParOf" srcId="{8666C4E9-56D8-4FBB-960D-FC3C63DD1FE4}" destId="{FAE8FCDA-CC51-46D2-B116-37ACF6109B16}" srcOrd="0" destOrd="0" presId="urn:microsoft.com/office/officeart/2005/8/layout/process5"/>
    <dgm:cxn modelId="{467802D6-A191-4ECA-B95F-0BE58825BBE9}" type="presParOf" srcId="{3F75EF3C-C6C4-4DE1-8185-A6B38605637D}" destId="{820F2D7B-FF9C-43FC-9366-8794FFF102DD}" srcOrd="8" destOrd="0" presId="urn:microsoft.com/office/officeart/2005/8/layout/process5"/>
    <dgm:cxn modelId="{C8884DD4-F1B8-4119-BE52-7B8D77AFD553}" type="presParOf" srcId="{3F75EF3C-C6C4-4DE1-8185-A6B38605637D}" destId="{63968385-785F-4C1E-8BF1-80EA3087501C}" srcOrd="9" destOrd="0" presId="urn:microsoft.com/office/officeart/2005/8/layout/process5"/>
    <dgm:cxn modelId="{B39E260B-623B-494D-A3B9-211AA8DBEAD3}" type="presParOf" srcId="{63968385-785F-4C1E-8BF1-80EA3087501C}" destId="{6751575E-F17E-4521-8F71-05A80037DC57}" srcOrd="0" destOrd="0" presId="urn:microsoft.com/office/officeart/2005/8/layout/process5"/>
    <dgm:cxn modelId="{4F0B156F-B28C-4635-83F9-61469C7D27AD}" type="presParOf" srcId="{3F75EF3C-C6C4-4DE1-8185-A6B38605637D}" destId="{A97F5D6D-131A-4070-BF7A-1726378AC798}" srcOrd="10" destOrd="0" presId="urn:microsoft.com/office/officeart/2005/8/layout/process5"/>
    <dgm:cxn modelId="{68CD3C2B-42B6-4D52-9BF1-6E6194D5AC76}" type="presParOf" srcId="{3F75EF3C-C6C4-4DE1-8185-A6B38605637D}" destId="{C3777511-1ED3-47A6-A9CA-D1ADCC21F550}" srcOrd="11" destOrd="0" presId="urn:microsoft.com/office/officeart/2005/8/layout/process5"/>
    <dgm:cxn modelId="{318827F4-A23C-4C35-9351-7BCB110840E5}" type="presParOf" srcId="{C3777511-1ED3-47A6-A9CA-D1ADCC21F550}" destId="{5B3D4C9C-3944-4D6C-A15F-77E3D4C27767}" srcOrd="0" destOrd="0" presId="urn:microsoft.com/office/officeart/2005/8/layout/process5"/>
    <dgm:cxn modelId="{0DA496C7-3860-4CC9-9B6C-BE258F182F2A}" type="presParOf" srcId="{3F75EF3C-C6C4-4DE1-8185-A6B38605637D}" destId="{5CA4A544-13D7-4F8E-A0B5-2ADC7D63F27F}" srcOrd="12" destOrd="0" presId="urn:microsoft.com/office/officeart/2005/8/layout/process5"/>
    <dgm:cxn modelId="{7872C862-601E-452D-89DD-DDDCD0E662DE}" type="presParOf" srcId="{3F75EF3C-C6C4-4DE1-8185-A6B38605637D}" destId="{04C9C7EC-FE17-49DF-8871-0DE22F9EC105}" srcOrd="13" destOrd="0" presId="urn:microsoft.com/office/officeart/2005/8/layout/process5"/>
    <dgm:cxn modelId="{E193BC2F-A567-40C8-A468-470E71A8CFCD}" type="presParOf" srcId="{04C9C7EC-FE17-49DF-8871-0DE22F9EC105}" destId="{A258932A-9E86-4434-8E3A-01BACCF86416}" srcOrd="0" destOrd="0" presId="urn:microsoft.com/office/officeart/2005/8/layout/process5"/>
    <dgm:cxn modelId="{ED9773F1-CDB4-4A5C-89FE-2599F16D24FC}" type="presParOf" srcId="{3F75EF3C-C6C4-4DE1-8185-A6B38605637D}" destId="{5B76D4EB-2BB1-4B2E-9D43-AAC753D96799}"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B20E66-8B3A-4446-9DEA-63819343E8A4}"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sl-SI"/>
        </a:p>
      </dgm:t>
    </dgm:pt>
    <dgm:pt modelId="{7751375B-BBFF-4B76-BFE3-9EEB6E453A68}">
      <dgm:prSet phldrT="[Text]" custT="1"/>
      <dgm:spPr>
        <a:xfrm>
          <a:off x="636422" y="902141"/>
          <a:ext cx="2216505" cy="2110269"/>
        </a:xfrm>
        <a:prstGeom prst="rect">
          <a:avLst/>
        </a:prstGeom>
        <a:noFill/>
        <a:ln>
          <a:noFill/>
        </a:ln>
        <a:effectLst/>
      </dgm:spPr>
      <dgm:t>
        <a:bodyPr/>
        <a:lstStyle/>
        <a:p>
          <a:r>
            <a:rPr lang="sl-SI" sz="2000" baseline="0" dirty="0">
              <a:solidFill>
                <a:sysClr val="windowText" lastClr="000000">
                  <a:hueOff val="0"/>
                  <a:satOff val="0"/>
                  <a:lumOff val="0"/>
                  <a:alphaOff val="0"/>
                </a:sysClr>
              </a:solidFill>
              <a:latin typeface="Arial" pitchFamily="34" charset="0"/>
              <a:ea typeface="+mn-ea"/>
              <a:cs typeface="Arial" pitchFamily="34" charset="0"/>
            </a:rPr>
            <a:t>vlagatelj</a:t>
          </a:r>
          <a:r>
            <a:rPr lang="sl-SI" sz="2000" dirty="0">
              <a:solidFill>
                <a:sysClr val="windowText" lastClr="000000">
                  <a:hueOff val="0"/>
                  <a:satOff val="0"/>
                  <a:lumOff val="0"/>
                  <a:alphaOff val="0"/>
                </a:sysClr>
              </a:solidFill>
              <a:latin typeface="Arial" pitchFamily="34" charset="0"/>
              <a:ea typeface="+mn-ea"/>
              <a:cs typeface="Arial" pitchFamily="34" charset="0"/>
            </a:rPr>
            <a:t> revizije</a:t>
          </a:r>
        </a:p>
        <a:p>
          <a:endParaRPr lang="sl-SI" sz="1300" dirty="0">
            <a:solidFill>
              <a:sysClr val="windowText" lastClr="000000">
                <a:hueOff val="0"/>
                <a:satOff val="0"/>
                <a:lumOff val="0"/>
                <a:alphaOff val="0"/>
              </a:sysClr>
            </a:solidFill>
            <a:latin typeface="Arial" pitchFamily="34" charset="0"/>
            <a:ea typeface="+mn-ea"/>
            <a:cs typeface="Arial" pitchFamily="34" charset="0"/>
          </a:endParaRPr>
        </a:p>
        <a:p>
          <a:r>
            <a:rPr lang="sl-SI" sz="2000" baseline="0" dirty="0">
              <a:solidFill>
                <a:sysClr val="windowText" lastClr="000000">
                  <a:hueOff val="0"/>
                  <a:satOff val="0"/>
                  <a:lumOff val="0"/>
                  <a:alphaOff val="0"/>
                </a:sysClr>
              </a:solidFill>
              <a:latin typeface="Arial" pitchFamily="34" charset="0"/>
              <a:ea typeface="+mn-ea"/>
              <a:cs typeface="Arial" pitchFamily="34" charset="0"/>
            </a:rPr>
            <a:t>- gre za povsem ločene in med seboj neodvisne storitve, ki jih opravljajo različni gospodarski subjekti</a:t>
          </a:r>
        </a:p>
        <a:p>
          <a:r>
            <a:rPr lang="sl-SI" sz="2000" baseline="0" dirty="0" smtClean="0">
              <a:solidFill>
                <a:sysClr val="windowText" lastClr="000000">
                  <a:hueOff val="0"/>
                  <a:satOff val="0"/>
                  <a:lumOff val="0"/>
                  <a:alphaOff val="0"/>
                </a:sysClr>
              </a:solidFill>
              <a:latin typeface="Arial" pitchFamily="34" charset="0"/>
              <a:ea typeface="+mn-ea"/>
              <a:cs typeface="Arial" pitchFamily="34" charset="0"/>
            </a:rPr>
            <a:t>- kršitev </a:t>
          </a:r>
          <a:r>
            <a:rPr lang="sl-SI" sz="2000" baseline="0" dirty="0">
              <a:solidFill>
                <a:sysClr val="windowText" lastClr="000000">
                  <a:hueOff val="0"/>
                  <a:satOff val="0"/>
                  <a:lumOff val="0"/>
                  <a:alphaOff val="0"/>
                </a:sysClr>
              </a:solidFill>
              <a:latin typeface="Arial" pitchFamily="34" charset="0"/>
              <a:ea typeface="+mn-ea"/>
              <a:cs typeface="Arial" pitchFamily="34" charset="0"/>
            </a:rPr>
            <a:t>drugega odstavka 6. člena ZJN-2</a:t>
          </a:r>
        </a:p>
      </dgm:t>
    </dgm:pt>
    <dgm:pt modelId="{392C6DAD-BFF8-4B03-9DBF-CE653F3F4A4F}" type="parTrans" cxnId="{77F2FC02-BD04-4AD4-926D-EB0FD17F5129}">
      <dgm:prSet/>
      <dgm:spPr/>
      <dgm:t>
        <a:bodyPr/>
        <a:lstStyle/>
        <a:p>
          <a:endParaRPr lang="sl-SI"/>
        </a:p>
      </dgm:t>
    </dgm:pt>
    <dgm:pt modelId="{715AC004-19DD-4491-B4A6-C806DF333F0E}" type="sibTrans" cxnId="{77F2FC02-BD04-4AD4-926D-EB0FD17F5129}">
      <dgm:prSet/>
      <dgm:spPr/>
      <dgm:t>
        <a:bodyPr/>
        <a:lstStyle/>
        <a:p>
          <a:endParaRPr lang="sl-SI"/>
        </a:p>
      </dgm:t>
    </dgm:pt>
    <dgm:pt modelId="{DD710873-EEA4-495B-A4B3-49D645536A5F}">
      <dgm:prSet phldrT="[Text]" custT="1"/>
      <dgm:spPr>
        <a:xfrm>
          <a:off x="2902305" y="902141"/>
          <a:ext cx="2216505" cy="2110269"/>
        </a:xfrm>
        <a:prstGeom prst="rect">
          <a:avLst/>
        </a:prstGeom>
        <a:noFill/>
        <a:ln>
          <a:noFill/>
        </a:ln>
        <a:effectLst/>
      </dgm:spPr>
      <dgm:t>
        <a:bodyPr/>
        <a:lstStyle/>
        <a:p>
          <a:r>
            <a:rPr lang="sl-SI" sz="2000" baseline="0" dirty="0">
              <a:solidFill>
                <a:sysClr val="windowText" lastClr="000000">
                  <a:hueOff val="0"/>
                  <a:satOff val="0"/>
                  <a:lumOff val="0"/>
                  <a:alphaOff val="0"/>
                </a:sysClr>
              </a:solidFill>
              <a:latin typeface="Arial" pitchFamily="34" charset="0"/>
              <a:ea typeface="+mn-ea"/>
              <a:cs typeface="Arial" pitchFamily="34" charset="0"/>
            </a:rPr>
            <a:t>naročnik</a:t>
          </a:r>
        </a:p>
        <a:p>
          <a:r>
            <a:rPr lang="sl-SI" sz="2000" baseline="0" dirty="0">
              <a:solidFill>
                <a:sysClr val="windowText" lastClr="000000">
                  <a:hueOff val="0"/>
                  <a:satOff val="0"/>
                  <a:lumOff val="0"/>
                  <a:alphaOff val="0"/>
                </a:sysClr>
              </a:solidFill>
              <a:latin typeface="Arial" pitchFamily="34" charset="0"/>
              <a:ea typeface="+mn-ea"/>
              <a:cs typeface="Arial" pitchFamily="34" charset="0"/>
            </a:rPr>
            <a:t>- načelo dobrega gospodarjenja z javnimi sredstvi; naročnik bi moral za koordiniranje dveh izvajalcev dodatno zaposliti svoje kadre</a:t>
          </a:r>
        </a:p>
        <a:p>
          <a:r>
            <a:rPr lang="sl-SI" sz="2000" baseline="0" dirty="0" smtClean="0">
              <a:solidFill>
                <a:sysClr val="windowText" lastClr="000000">
                  <a:hueOff val="0"/>
                  <a:satOff val="0"/>
                  <a:lumOff val="0"/>
                  <a:alphaOff val="0"/>
                </a:sysClr>
              </a:solidFill>
              <a:latin typeface="Arial" pitchFamily="34" charset="0"/>
              <a:ea typeface="+mn-ea"/>
              <a:cs typeface="Arial" pitchFamily="34" charset="0"/>
            </a:rPr>
            <a:t>- </a:t>
          </a:r>
          <a:r>
            <a:rPr lang="sl-SI" sz="2000" baseline="0" dirty="0">
              <a:solidFill>
                <a:sysClr val="windowText" lastClr="000000">
                  <a:hueOff val="0"/>
                  <a:satOff val="0"/>
                  <a:lumOff val="0"/>
                  <a:alphaOff val="0"/>
                </a:sysClr>
              </a:solidFill>
              <a:latin typeface="Arial" pitchFamily="34" charset="0"/>
              <a:ea typeface="+mn-ea"/>
              <a:cs typeface="Arial" pitchFamily="34" charset="0"/>
            </a:rPr>
            <a:t>v podobnih primerih je v prejšnjih naročilih naročnik že pridobil več ponudb, zato ni kršeno načelo konkurenčnosti</a:t>
          </a:r>
        </a:p>
      </dgm:t>
    </dgm:pt>
    <dgm:pt modelId="{267622C4-2CBF-4BB1-9846-4B5A4BD4090D}" type="parTrans" cxnId="{0A0FCADF-1212-437D-866B-AE7F2469D334}">
      <dgm:prSet/>
      <dgm:spPr/>
      <dgm:t>
        <a:bodyPr/>
        <a:lstStyle/>
        <a:p>
          <a:endParaRPr lang="sl-SI"/>
        </a:p>
      </dgm:t>
    </dgm:pt>
    <dgm:pt modelId="{5669FCBC-9403-4C4C-A432-D95C256BF8AD}" type="sibTrans" cxnId="{0A0FCADF-1212-437D-866B-AE7F2469D334}">
      <dgm:prSet/>
      <dgm:spPr/>
      <dgm:t>
        <a:bodyPr/>
        <a:lstStyle/>
        <a:p>
          <a:endParaRPr lang="sl-SI"/>
        </a:p>
      </dgm:t>
    </dgm:pt>
    <dgm:pt modelId="{7EEBE66F-F8A1-4953-ABCC-42B7EE9606AB}" type="pres">
      <dgm:prSet presAssocID="{0AB20E66-8B3A-4446-9DEA-63819343E8A4}" presName="Name0" presStyleCnt="0">
        <dgm:presLayoutVars>
          <dgm:chMax val="2"/>
          <dgm:chPref val="2"/>
          <dgm:dir/>
          <dgm:animOne/>
          <dgm:resizeHandles val="exact"/>
        </dgm:presLayoutVars>
      </dgm:prSet>
      <dgm:spPr/>
      <dgm:t>
        <a:bodyPr/>
        <a:lstStyle/>
        <a:p>
          <a:endParaRPr lang="sl-SI"/>
        </a:p>
      </dgm:t>
    </dgm:pt>
    <dgm:pt modelId="{341ECDE7-DA2C-409C-928C-B6CF78DEF9B8}" type="pres">
      <dgm:prSet presAssocID="{0AB20E66-8B3A-4446-9DEA-63819343E8A4}" presName="Background" presStyleLbl="bgImgPlace1" presStyleIdx="0" presStyleCnt="1" custAng="0" custScaleX="111363" custScaleY="121951" custLinFactNeighborX="-542" custLinFactNeighborY="-4985"/>
      <dgm:spPr>
        <a:xfrm>
          <a:off x="493775" y="613652"/>
          <a:ext cx="4773168" cy="2466744"/>
        </a:xfrm>
        <a:prstGeom prst="rect">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sl-SI"/>
        </a:p>
      </dgm:t>
    </dgm:pt>
    <dgm:pt modelId="{E37C011C-8822-414E-8B5B-58E1837D7573}" type="pres">
      <dgm:prSet presAssocID="{0AB20E66-8B3A-4446-9DEA-63819343E8A4}" presName="ParentText1" presStyleLbl="revTx" presStyleIdx="0" presStyleCnt="2" custScaleX="96037" custScaleY="120972">
        <dgm:presLayoutVars>
          <dgm:chMax val="0"/>
          <dgm:chPref val="0"/>
          <dgm:bulletEnabled val="1"/>
        </dgm:presLayoutVars>
      </dgm:prSet>
      <dgm:spPr/>
      <dgm:t>
        <a:bodyPr/>
        <a:lstStyle/>
        <a:p>
          <a:endParaRPr lang="sl-SI"/>
        </a:p>
      </dgm:t>
    </dgm:pt>
    <dgm:pt modelId="{E41D3AB8-5EA8-4638-9923-89B99E9A3409}" type="pres">
      <dgm:prSet presAssocID="{0AB20E66-8B3A-4446-9DEA-63819343E8A4}" presName="ParentText2" presStyleLbl="revTx" presStyleIdx="1" presStyleCnt="2" custScaleY="122671">
        <dgm:presLayoutVars>
          <dgm:chMax val="0"/>
          <dgm:chPref val="0"/>
          <dgm:bulletEnabled val="1"/>
        </dgm:presLayoutVars>
      </dgm:prSet>
      <dgm:spPr/>
      <dgm:t>
        <a:bodyPr/>
        <a:lstStyle/>
        <a:p>
          <a:endParaRPr lang="sl-SI"/>
        </a:p>
      </dgm:t>
    </dgm:pt>
    <dgm:pt modelId="{E8C1C162-858A-451E-9F0C-E70C77F7569C}" type="pres">
      <dgm:prSet presAssocID="{0AB20E66-8B3A-4446-9DEA-63819343E8A4}" presName="Plus" presStyleLbl="alignNode1" presStyleIdx="0" presStyleCnt="2" custLinFactNeighborX="-11976" custLinFactNeighborY="-22099"/>
      <dgm:spPr>
        <a:xfrm>
          <a:off x="0" y="120003"/>
          <a:ext cx="932688" cy="932688"/>
        </a:xfrm>
        <a:prstGeom prst="plus">
          <a:avLst>
            <a:gd name="adj" fmla="val 328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sl-SI"/>
        </a:p>
      </dgm:t>
    </dgm:pt>
    <dgm:pt modelId="{86840C7C-A129-45C5-8440-4D35461C5B68}" type="pres">
      <dgm:prSet presAssocID="{0AB20E66-8B3A-4446-9DEA-63819343E8A4}" presName="Minus" presStyleLbl="alignNode1" presStyleIdx="1" presStyleCnt="2" custLinFactY="-24451" custLinFactNeighborX="80043" custLinFactNeighborY="-100000"/>
      <dgm:spPr>
        <a:xfrm>
          <a:off x="4608576" y="455420"/>
          <a:ext cx="877824" cy="300822"/>
        </a:xfrm>
        <a:prstGeom prst="rect">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sl-SI"/>
        </a:p>
      </dgm:t>
    </dgm:pt>
    <dgm:pt modelId="{3EB3A3A8-B8E1-43D0-AEEE-14B6C243BAAA}" type="pres">
      <dgm:prSet presAssocID="{0AB20E66-8B3A-4446-9DEA-63819343E8A4}" presName="Divider" presStyleLbl="parChTrans1D1" presStyleIdx="0" presStyleCnt="1" custScaleX="2000000" custScaleY="133965"/>
      <dgm:spPr>
        <a:xfrm>
          <a:off x="2880359" y="906653"/>
          <a:ext cx="548" cy="2015510"/>
        </a:xfrm>
        <a:prstGeom prst="line">
          <a:avLst/>
        </a:prstGeom>
        <a:noFill/>
        <a:ln w="25400" cap="flat" cmpd="sng" algn="ctr">
          <a:solidFill>
            <a:srgbClr val="4F81BD">
              <a:shade val="60000"/>
              <a:hueOff val="0"/>
              <a:satOff val="0"/>
              <a:lumOff val="0"/>
              <a:alphaOff val="0"/>
            </a:srgbClr>
          </a:solidFill>
          <a:prstDash val="solid"/>
        </a:ln>
        <a:effectLst/>
      </dgm:spPr>
      <dgm:t>
        <a:bodyPr/>
        <a:lstStyle/>
        <a:p>
          <a:endParaRPr lang="sl-SI"/>
        </a:p>
      </dgm:t>
    </dgm:pt>
  </dgm:ptLst>
  <dgm:cxnLst>
    <dgm:cxn modelId="{76F49D27-A486-46AB-B54E-AB3BE92EC549}" type="presOf" srcId="{7751375B-BBFF-4B76-BFE3-9EEB6E453A68}" destId="{E37C011C-8822-414E-8B5B-58E1837D7573}" srcOrd="0" destOrd="0" presId="urn:microsoft.com/office/officeart/2009/3/layout/PlusandMinus"/>
    <dgm:cxn modelId="{07F9D00E-6557-4662-9276-1726DC027D67}" type="presOf" srcId="{DD710873-EEA4-495B-A4B3-49D645536A5F}" destId="{E41D3AB8-5EA8-4638-9923-89B99E9A3409}" srcOrd="0" destOrd="0" presId="urn:microsoft.com/office/officeart/2009/3/layout/PlusandMinus"/>
    <dgm:cxn modelId="{77F2FC02-BD04-4AD4-926D-EB0FD17F5129}" srcId="{0AB20E66-8B3A-4446-9DEA-63819343E8A4}" destId="{7751375B-BBFF-4B76-BFE3-9EEB6E453A68}" srcOrd="0" destOrd="0" parTransId="{392C6DAD-BFF8-4B03-9DBF-CE653F3F4A4F}" sibTransId="{715AC004-19DD-4491-B4A6-C806DF333F0E}"/>
    <dgm:cxn modelId="{40E1287A-C11D-4333-AAC9-88EEE9077E5D}" type="presOf" srcId="{0AB20E66-8B3A-4446-9DEA-63819343E8A4}" destId="{7EEBE66F-F8A1-4953-ABCC-42B7EE9606AB}" srcOrd="0" destOrd="0" presId="urn:microsoft.com/office/officeart/2009/3/layout/PlusandMinus"/>
    <dgm:cxn modelId="{0A0FCADF-1212-437D-866B-AE7F2469D334}" srcId="{0AB20E66-8B3A-4446-9DEA-63819343E8A4}" destId="{DD710873-EEA4-495B-A4B3-49D645536A5F}" srcOrd="1" destOrd="0" parTransId="{267622C4-2CBF-4BB1-9846-4B5A4BD4090D}" sibTransId="{5669FCBC-9403-4C4C-A432-D95C256BF8AD}"/>
    <dgm:cxn modelId="{40D6D96E-C58B-4F96-BC0D-9702EABC7165}" type="presParOf" srcId="{7EEBE66F-F8A1-4953-ABCC-42B7EE9606AB}" destId="{341ECDE7-DA2C-409C-928C-B6CF78DEF9B8}" srcOrd="0" destOrd="0" presId="urn:microsoft.com/office/officeart/2009/3/layout/PlusandMinus"/>
    <dgm:cxn modelId="{B826598C-2819-41F8-98B7-8E521A7A66F9}" type="presParOf" srcId="{7EEBE66F-F8A1-4953-ABCC-42B7EE9606AB}" destId="{E37C011C-8822-414E-8B5B-58E1837D7573}" srcOrd="1" destOrd="0" presId="urn:microsoft.com/office/officeart/2009/3/layout/PlusandMinus"/>
    <dgm:cxn modelId="{5AFBC460-B1A5-4627-8FCC-C52FA0BBD28F}" type="presParOf" srcId="{7EEBE66F-F8A1-4953-ABCC-42B7EE9606AB}" destId="{E41D3AB8-5EA8-4638-9923-89B99E9A3409}" srcOrd="2" destOrd="0" presId="urn:microsoft.com/office/officeart/2009/3/layout/PlusandMinus"/>
    <dgm:cxn modelId="{BA251119-46D7-47D9-A8AC-2990E8D74BB9}" type="presParOf" srcId="{7EEBE66F-F8A1-4953-ABCC-42B7EE9606AB}" destId="{E8C1C162-858A-451E-9F0C-E70C77F7569C}" srcOrd="3" destOrd="0" presId="urn:microsoft.com/office/officeart/2009/3/layout/PlusandMinus"/>
    <dgm:cxn modelId="{D44D2955-7CEB-43A5-ABE5-D015651F5810}" type="presParOf" srcId="{7EEBE66F-F8A1-4953-ABCC-42B7EE9606AB}" destId="{86840C7C-A129-45C5-8440-4D35461C5B68}" srcOrd="4" destOrd="0" presId="urn:microsoft.com/office/officeart/2009/3/layout/PlusandMinus"/>
    <dgm:cxn modelId="{93B01BC2-5039-4F9D-B550-B7F7FEC02AC8}" type="presParOf" srcId="{7EEBE66F-F8A1-4953-ABCC-42B7EE9606AB}" destId="{3EB3A3A8-B8E1-43D0-AEEE-14B6C243BAAA}"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C8E4E1-187B-4BD9-8591-3A39592B6F24}"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sl-SI"/>
        </a:p>
      </dgm:t>
    </dgm:pt>
    <dgm:pt modelId="{6FCF3A87-E2B8-46FA-9EC3-D7DBB1BFB37B}">
      <dgm:prSet phldrT="[Text]" custT="1"/>
      <dgm:spPr>
        <a:xfrm>
          <a:off x="2309645" y="150636"/>
          <a:ext cx="1383191" cy="1383191"/>
        </a:xfrm>
        <a:prstGeom prst="pieWedge">
          <a:avLst/>
        </a:prstGeom>
        <a:solidFill>
          <a:schemeClr val="accent5">
            <a:lumMod val="40000"/>
            <a:lumOff val="60000"/>
          </a:schemeClr>
        </a:solidFill>
        <a:ln w="25400" cap="flat" cmpd="sng" algn="ctr">
          <a:solidFill>
            <a:sysClr val="window" lastClr="FFFFFF">
              <a:hueOff val="0"/>
              <a:satOff val="0"/>
              <a:lumOff val="0"/>
              <a:alphaOff val="0"/>
            </a:sysClr>
          </a:solidFill>
          <a:prstDash val="solid"/>
        </a:ln>
        <a:effectLst/>
      </dgm:spPr>
      <dgm:t>
        <a:bodyPr/>
        <a:lstStyle/>
        <a:p>
          <a:r>
            <a:rPr lang="sl-SI" sz="1800" baseline="0" dirty="0" smtClean="0">
              <a:solidFill>
                <a:sysClr val="window" lastClr="FFFFFF"/>
              </a:solidFill>
              <a:latin typeface="Arial" pitchFamily="34" charset="0"/>
              <a:ea typeface="+mn-ea"/>
              <a:cs typeface="+mn-cs"/>
            </a:rPr>
            <a:t>osnovna</a:t>
          </a:r>
        </a:p>
        <a:p>
          <a:r>
            <a:rPr lang="sl-SI" sz="1500" baseline="0" dirty="0" smtClean="0">
              <a:solidFill>
                <a:sysClr val="window" lastClr="FFFFFF"/>
              </a:solidFill>
              <a:latin typeface="Arial" pitchFamily="34" charset="0"/>
              <a:ea typeface="+mn-ea"/>
              <a:cs typeface="Arial" pitchFamily="34" charset="0"/>
            </a:rPr>
            <a:t>sposobnost</a:t>
          </a:r>
          <a:endParaRPr lang="sl-SI" sz="1500" baseline="0" dirty="0">
            <a:solidFill>
              <a:sysClr val="window" lastClr="FFFFFF"/>
            </a:solidFill>
            <a:latin typeface="Arial" pitchFamily="34" charset="0"/>
            <a:ea typeface="+mn-ea"/>
            <a:cs typeface="Arial" pitchFamily="34" charset="0"/>
          </a:endParaRPr>
        </a:p>
      </dgm:t>
    </dgm:pt>
    <dgm:pt modelId="{12254E19-A331-47A0-B4A4-70C58797EF76}" type="parTrans" cxnId="{54E268DF-0BFE-4E4A-BB19-CDAA085D8145}">
      <dgm:prSet/>
      <dgm:spPr/>
      <dgm:t>
        <a:bodyPr/>
        <a:lstStyle/>
        <a:p>
          <a:endParaRPr lang="sl-SI"/>
        </a:p>
      </dgm:t>
    </dgm:pt>
    <dgm:pt modelId="{9A564841-1360-4BBC-BF7A-0E37C6498644}" type="sibTrans" cxnId="{54E268DF-0BFE-4E4A-BB19-CDAA085D8145}">
      <dgm:prSet/>
      <dgm:spPr/>
      <dgm:t>
        <a:bodyPr/>
        <a:lstStyle/>
        <a:p>
          <a:endParaRPr lang="sl-SI"/>
        </a:p>
      </dgm:t>
    </dgm:pt>
    <dgm:pt modelId="{6149FE1C-32AF-448C-8A84-BF11DD270BA4}">
      <dgm:prSet phldrT="[Text]" custT="1"/>
      <dgm:spPr>
        <a:xfrm>
          <a:off x="431535" y="-2981"/>
          <a:ext cx="2519171" cy="1046068"/>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r>
            <a:rPr lang="sl-SI" sz="2000" b="0" i="0" baseline="0" dirty="0" smtClean="0">
              <a:solidFill>
                <a:sysClr val="windowText" lastClr="000000">
                  <a:hueOff val="0"/>
                  <a:satOff val="0"/>
                  <a:lumOff val="0"/>
                  <a:alphaOff val="0"/>
                </a:sysClr>
              </a:solidFill>
              <a:latin typeface="Arial" pitchFamily="34" charset="0"/>
              <a:ea typeface="+mn-ea"/>
              <a:cs typeface="Arial" pitchFamily="34" charset="0"/>
            </a:rPr>
            <a:t>nekaznovanost</a:t>
          </a:r>
          <a:endParaRPr lang="sl-SI" sz="2000" b="0" i="0" baseline="0" dirty="0">
            <a:solidFill>
              <a:sysClr val="windowText" lastClr="000000">
                <a:hueOff val="0"/>
                <a:satOff val="0"/>
                <a:lumOff val="0"/>
                <a:alphaOff val="0"/>
              </a:sysClr>
            </a:solidFill>
            <a:latin typeface="Arial" pitchFamily="34" charset="0"/>
            <a:ea typeface="+mn-ea"/>
            <a:cs typeface="Arial" pitchFamily="34" charset="0"/>
          </a:endParaRPr>
        </a:p>
      </dgm:t>
    </dgm:pt>
    <dgm:pt modelId="{BC5B1E88-3371-4AB9-B38B-CF202FBC0939}" type="parTrans" cxnId="{4ABCD60A-0A2A-436E-BD92-1E6B8A59E9F2}">
      <dgm:prSet/>
      <dgm:spPr/>
      <dgm:t>
        <a:bodyPr/>
        <a:lstStyle/>
        <a:p>
          <a:endParaRPr lang="sl-SI"/>
        </a:p>
      </dgm:t>
    </dgm:pt>
    <dgm:pt modelId="{110EE1F6-AF24-446F-BB72-6A9D2A344D23}" type="sibTrans" cxnId="{4ABCD60A-0A2A-436E-BD92-1E6B8A59E9F2}">
      <dgm:prSet/>
      <dgm:spPr/>
      <dgm:t>
        <a:bodyPr/>
        <a:lstStyle/>
        <a:p>
          <a:endParaRPr lang="sl-SI"/>
        </a:p>
      </dgm:t>
    </dgm:pt>
    <dgm:pt modelId="{17C88C4F-9A26-4591-B1F1-2AF7B03BAD93}">
      <dgm:prSet custT="1"/>
      <dgm:spPr>
        <a:xfrm rot="5400000">
          <a:off x="3773933" y="159225"/>
          <a:ext cx="1383191" cy="1383191"/>
        </a:xfrm>
        <a:prstGeom prst="pieWedg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500" baseline="0" dirty="0">
              <a:solidFill>
                <a:sysClr val="window" lastClr="FFFFFF"/>
              </a:solidFill>
              <a:latin typeface="Calibri"/>
              <a:ea typeface="+mn-ea"/>
              <a:cs typeface="+mn-cs"/>
            </a:rPr>
            <a:t>sposobnost</a:t>
          </a:r>
          <a:r>
            <a:rPr lang="sl-SI" sz="1100" dirty="0">
              <a:solidFill>
                <a:sysClr val="window" lastClr="FFFFFF"/>
              </a:solidFill>
              <a:latin typeface="Calibri"/>
              <a:ea typeface="+mn-ea"/>
              <a:cs typeface="+mn-cs"/>
            </a:rPr>
            <a:t> </a:t>
          </a:r>
          <a:r>
            <a:rPr lang="sl-SI" sz="1500" dirty="0">
              <a:solidFill>
                <a:sysClr val="window" lastClr="FFFFFF"/>
              </a:solidFill>
              <a:latin typeface="Calibri"/>
              <a:ea typeface="+mn-ea"/>
              <a:cs typeface="+mn-cs"/>
            </a:rPr>
            <a:t>za </a:t>
          </a:r>
          <a:r>
            <a:rPr lang="sl-SI" sz="1500" baseline="0" dirty="0">
              <a:solidFill>
                <a:sysClr val="window" lastClr="FFFFFF"/>
              </a:solidFill>
              <a:latin typeface="Arial" pitchFamily="34" charset="0"/>
              <a:ea typeface="+mn-ea"/>
              <a:cs typeface="Arial" pitchFamily="34" charset="0"/>
            </a:rPr>
            <a:t>opravljanje</a:t>
          </a:r>
          <a:r>
            <a:rPr lang="sl-SI" sz="1500" dirty="0">
              <a:solidFill>
                <a:sysClr val="window" lastClr="FFFFFF"/>
              </a:solidFill>
              <a:latin typeface="Calibri"/>
              <a:ea typeface="+mn-ea"/>
              <a:cs typeface="+mn-cs"/>
            </a:rPr>
            <a:t> poklicne dejavnosti</a:t>
          </a:r>
        </a:p>
      </dgm:t>
    </dgm:pt>
    <dgm:pt modelId="{D994884B-DB76-4136-BA99-6EADD78FAC31}" type="parTrans" cxnId="{3588E808-FE9B-4C24-B767-39CF7944607A}">
      <dgm:prSet/>
      <dgm:spPr/>
      <dgm:t>
        <a:bodyPr/>
        <a:lstStyle/>
        <a:p>
          <a:endParaRPr lang="sl-SI"/>
        </a:p>
      </dgm:t>
    </dgm:pt>
    <dgm:pt modelId="{14AAA984-2960-48C3-AD8B-2A2C5D5426D5}" type="sibTrans" cxnId="{3588E808-FE9B-4C24-B767-39CF7944607A}">
      <dgm:prSet/>
      <dgm:spPr/>
      <dgm:t>
        <a:bodyPr/>
        <a:lstStyle/>
        <a:p>
          <a:endParaRPr lang="sl-SI"/>
        </a:p>
      </dgm:t>
    </dgm:pt>
    <dgm:pt modelId="{5DCBC0F5-FCC6-4F4A-9E69-E6EFFAF3E8EB}">
      <dgm:prSet custT="1"/>
      <dgm:spPr>
        <a:xfrm rot="10800000">
          <a:off x="3799771" y="1623527"/>
          <a:ext cx="1383191" cy="1383191"/>
        </a:xfrm>
        <a:prstGeom prst="pieWedge">
          <a:avLst/>
        </a:prstGeom>
        <a:solidFill>
          <a:schemeClr val="accent5">
            <a:lumMod val="40000"/>
            <a:lumOff val="60000"/>
          </a:schemeClr>
        </a:solidFill>
        <a:ln w="25400" cap="flat" cmpd="sng" algn="ctr">
          <a:solidFill>
            <a:sysClr val="window" lastClr="FFFFFF">
              <a:hueOff val="0"/>
              <a:satOff val="0"/>
              <a:lumOff val="0"/>
              <a:alphaOff val="0"/>
            </a:sysClr>
          </a:solidFill>
          <a:prstDash val="solid"/>
        </a:ln>
        <a:effectLst/>
      </dgm:spPr>
      <dgm:t>
        <a:bodyPr/>
        <a:lstStyle/>
        <a:p>
          <a:r>
            <a:rPr lang="sl-SI" sz="1500" baseline="0" dirty="0" smtClean="0">
              <a:solidFill>
                <a:sysClr val="window" lastClr="FFFFFF"/>
              </a:solidFill>
              <a:latin typeface="Arial" pitchFamily="34" charset="0"/>
              <a:ea typeface="+mn-ea"/>
              <a:cs typeface="Arial" pitchFamily="34" charset="0"/>
            </a:rPr>
            <a:t>ekonomska</a:t>
          </a:r>
          <a:r>
            <a:rPr lang="sl-SI" sz="1500" dirty="0" smtClean="0">
              <a:solidFill>
                <a:sysClr val="window" lastClr="FFFFFF"/>
              </a:solidFill>
              <a:latin typeface="Arial" pitchFamily="34" charset="0"/>
              <a:ea typeface="+mn-ea"/>
              <a:cs typeface="Arial" pitchFamily="34" charset="0"/>
            </a:rPr>
            <a:t> in </a:t>
          </a:r>
          <a:r>
            <a:rPr lang="sl-SI" sz="1500" dirty="0">
              <a:solidFill>
                <a:sysClr val="window" lastClr="FFFFFF"/>
              </a:solidFill>
              <a:latin typeface="Arial" pitchFamily="34" charset="0"/>
              <a:ea typeface="+mn-ea"/>
              <a:cs typeface="Arial" pitchFamily="34" charset="0"/>
            </a:rPr>
            <a:t>finančna sposobnost</a:t>
          </a:r>
        </a:p>
      </dgm:t>
    </dgm:pt>
    <dgm:pt modelId="{759BB979-F2D4-43CB-84E8-41263D216425}" type="parTrans" cxnId="{26CB437A-9F3B-4BAB-BF95-34B6360E166F}">
      <dgm:prSet/>
      <dgm:spPr/>
      <dgm:t>
        <a:bodyPr/>
        <a:lstStyle/>
        <a:p>
          <a:endParaRPr lang="sl-SI"/>
        </a:p>
      </dgm:t>
    </dgm:pt>
    <dgm:pt modelId="{58734CCF-FAA9-4C7C-814E-A9D2E33FFA12}" type="sibTrans" cxnId="{26CB437A-9F3B-4BAB-BF95-34B6360E166F}">
      <dgm:prSet/>
      <dgm:spPr/>
      <dgm:t>
        <a:bodyPr/>
        <a:lstStyle/>
        <a:p>
          <a:endParaRPr lang="sl-SI"/>
        </a:p>
      </dgm:t>
    </dgm:pt>
    <dgm:pt modelId="{4345AF9C-CFCD-4968-B8D8-4646B58867B4}">
      <dgm:prSet custT="1"/>
      <dgm:spPr>
        <a:xfrm rot="16200000">
          <a:off x="2335456" y="1607592"/>
          <a:ext cx="1383191" cy="1383191"/>
        </a:xfrm>
        <a:prstGeom prst="pieWedg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sl-SI" sz="1500" baseline="0" dirty="0">
              <a:solidFill>
                <a:sysClr val="window" lastClr="FFFFFF"/>
              </a:solidFill>
              <a:latin typeface="Arial" pitchFamily="34" charset="0"/>
              <a:ea typeface="+mn-ea"/>
              <a:cs typeface="+mn-cs"/>
            </a:rPr>
            <a:t>tehnična in kadrovska </a:t>
          </a:r>
          <a:r>
            <a:rPr lang="sl-SI" sz="1500" baseline="0" dirty="0">
              <a:solidFill>
                <a:sysClr val="window" lastClr="FFFFFF"/>
              </a:solidFill>
              <a:latin typeface="Arial" pitchFamily="34" charset="0"/>
              <a:ea typeface="+mn-ea"/>
              <a:cs typeface="Arial" pitchFamily="34" charset="0"/>
            </a:rPr>
            <a:t>sposobnost</a:t>
          </a:r>
        </a:p>
      </dgm:t>
    </dgm:pt>
    <dgm:pt modelId="{4DA79ECD-5F9D-4121-83BE-24C724ADF0AC}" type="parTrans" cxnId="{913B1FA9-DCFB-4B16-9899-1C4B9205664B}">
      <dgm:prSet/>
      <dgm:spPr/>
      <dgm:t>
        <a:bodyPr/>
        <a:lstStyle/>
        <a:p>
          <a:endParaRPr lang="sl-SI"/>
        </a:p>
      </dgm:t>
    </dgm:pt>
    <dgm:pt modelId="{E9C4F78C-8172-46E1-9FC0-7C81682FBF5D}" type="sibTrans" cxnId="{913B1FA9-DCFB-4B16-9899-1C4B9205664B}">
      <dgm:prSet/>
      <dgm:spPr/>
      <dgm:t>
        <a:bodyPr/>
        <a:lstStyle/>
        <a:p>
          <a:endParaRPr lang="sl-SI"/>
        </a:p>
      </dgm:t>
    </dgm:pt>
    <dgm:pt modelId="{2DBFA7F0-269A-4E30-8094-EBE42811F615}">
      <dgm:prSet phldrT="[Text]" custT="1"/>
      <dgm:spPr>
        <a:xfrm>
          <a:off x="431535" y="-2981"/>
          <a:ext cx="2519171" cy="1046068"/>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r>
            <a:rPr lang="sl-SI" sz="2000" b="0" i="0" baseline="0" dirty="0" smtClean="0">
              <a:solidFill>
                <a:sysClr val="windowText" lastClr="000000">
                  <a:hueOff val="0"/>
                  <a:satOff val="0"/>
                  <a:lumOff val="0"/>
                  <a:alphaOff val="0"/>
                </a:sysClr>
              </a:solidFill>
              <a:latin typeface="Arial" pitchFamily="34" charset="0"/>
              <a:ea typeface="+mn-ea"/>
              <a:cs typeface="Arial" pitchFamily="34" charset="0"/>
            </a:rPr>
            <a:t>evidenca ponudnikov z negativnimi referencami</a:t>
          </a:r>
          <a:endParaRPr lang="sl-SI" sz="2000" b="0" i="0" baseline="0" dirty="0">
            <a:solidFill>
              <a:sysClr val="windowText" lastClr="000000">
                <a:hueOff val="0"/>
                <a:satOff val="0"/>
                <a:lumOff val="0"/>
                <a:alphaOff val="0"/>
              </a:sysClr>
            </a:solidFill>
            <a:latin typeface="Arial" pitchFamily="34" charset="0"/>
            <a:ea typeface="+mn-ea"/>
            <a:cs typeface="Arial" pitchFamily="34" charset="0"/>
          </a:endParaRPr>
        </a:p>
      </dgm:t>
    </dgm:pt>
    <dgm:pt modelId="{E9B3BCDC-0187-4159-A139-80B153200081}" type="parTrans" cxnId="{605A92F7-DADF-4A2F-AE7C-4F62FBB199A1}">
      <dgm:prSet/>
      <dgm:spPr/>
      <dgm:t>
        <a:bodyPr/>
        <a:lstStyle/>
        <a:p>
          <a:endParaRPr lang="sl-SI"/>
        </a:p>
      </dgm:t>
    </dgm:pt>
    <dgm:pt modelId="{F996392C-F20F-49D8-9972-493A5FE566AA}" type="sibTrans" cxnId="{605A92F7-DADF-4A2F-AE7C-4F62FBB199A1}">
      <dgm:prSet/>
      <dgm:spPr/>
      <dgm:t>
        <a:bodyPr/>
        <a:lstStyle/>
        <a:p>
          <a:endParaRPr lang="sl-SI"/>
        </a:p>
      </dgm:t>
    </dgm:pt>
    <dgm:pt modelId="{3E9A9011-68BB-400E-8968-DE0B07A31759}">
      <dgm:prSet phldrT="[Text]" custT="1"/>
      <dgm:spPr>
        <a:xfrm>
          <a:off x="431535" y="-2981"/>
          <a:ext cx="2519171" cy="1046068"/>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l"/>
          <a:r>
            <a:rPr lang="sl-SI" sz="2000" b="0" i="0" baseline="0" dirty="0" smtClean="0">
              <a:solidFill>
                <a:sysClr val="windowText" lastClr="000000">
                  <a:hueOff val="0"/>
                  <a:satOff val="0"/>
                  <a:lumOff val="0"/>
                  <a:alphaOff val="0"/>
                </a:sysClr>
              </a:solidFill>
              <a:latin typeface="Arial" pitchFamily="34" charset="0"/>
              <a:ea typeface="+mn-ea"/>
              <a:cs typeface="Arial" pitchFamily="34" charset="0"/>
            </a:rPr>
            <a:t>plačilo davkov in prispevkov (tudi za podizvajalce)</a:t>
          </a:r>
          <a:endParaRPr lang="sl-SI" sz="2000" b="0" i="0" baseline="0" dirty="0">
            <a:solidFill>
              <a:sysClr val="windowText" lastClr="000000">
                <a:hueOff val="0"/>
                <a:satOff val="0"/>
                <a:lumOff val="0"/>
                <a:alphaOff val="0"/>
              </a:sysClr>
            </a:solidFill>
            <a:latin typeface="Arial" pitchFamily="34" charset="0"/>
            <a:ea typeface="+mn-ea"/>
            <a:cs typeface="Arial" pitchFamily="34" charset="0"/>
          </a:endParaRPr>
        </a:p>
      </dgm:t>
    </dgm:pt>
    <dgm:pt modelId="{643192C8-F2F5-4AE4-9E76-1D33EC2A7509}" type="parTrans" cxnId="{F6798F6B-1E31-4B2E-92B7-AAE162E11D19}">
      <dgm:prSet/>
      <dgm:spPr/>
      <dgm:t>
        <a:bodyPr/>
        <a:lstStyle/>
        <a:p>
          <a:endParaRPr lang="sl-SI"/>
        </a:p>
      </dgm:t>
    </dgm:pt>
    <dgm:pt modelId="{4D311F66-0787-45DA-ADED-8F202336B639}" type="sibTrans" cxnId="{F6798F6B-1E31-4B2E-92B7-AAE162E11D19}">
      <dgm:prSet/>
      <dgm:spPr/>
      <dgm:t>
        <a:bodyPr/>
        <a:lstStyle/>
        <a:p>
          <a:endParaRPr lang="sl-SI"/>
        </a:p>
      </dgm:t>
    </dgm:pt>
    <dgm:pt modelId="{4E9FB480-4044-494D-AE6D-3A72B74CA1CA}" type="pres">
      <dgm:prSet presAssocID="{AAC8E4E1-187B-4BD9-8591-3A39592B6F24}" presName="cycleMatrixDiagram" presStyleCnt="0">
        <dgm:presLayoutVars>
          <dgm:chMax val="1"/>
          <dgm:dir/>
          <dgm:animLvl val="lvl"/>
          <dgm:resizeHandles val="exact"/>
        </dgm:presLayoutVars>
      </dgm:prSet>
      <dgm:spPr/>
      <dgm:t>
        <a:bodyPr/>
        <a:lstStyle/>
        <a:p>
          <a:endParaRPr lang="sl-SI"/>
        </a:p>
      </dgm:t>
    </dgm:pt>
    <dgm:pt modelId="{8C7FEFBC-91F8-40F8-B978-91B7F908DE4D}" type="pres">
      <dgm:prSet presAssocID="{AAC8E4E1-187B-4BD9-8591-3A39592B6F24}" presName="children" presStyleCnt="0"/>
      <dgm:spPr/>
    </dgm:pt>
    <dgm:pt modelId="{C665640B-5E7F-4335-8877-756B47F44D5A}" type="pres">
      <dgm:prSet presAssocID="{AAC8E4E1-187B-4BD9-8591-3A39592B6F24}" presName="child1group" presStyleCnt="0"/>
      <dgm:spPr/>
    </dgm:pt>
    <dgm:pt modelId="{CD5DFD10-FF1B-4617-896E-29FEB2763392}" type="pres">
      <dgm:prSet presAssocID="{AAC8E4E1-187B-4BD9-8591-3A39592B6F24}" presName="child1" presStyleLbl="bgAcc1" presStyleIdx="0" presStyleCnt="1" custScaleX="167321" custScaleY="162493" custLinFactNeighborX="-33704" custLinFactNeighborY="7389"/>
      <dgm:spPr>
        <a:prstGeom prst="roundRect">
          <a:avLst>
            <a:gd name="adj" fmla="val 10000"/>
          </a:avLst>
        </a:prstGeom>
      </dgm:spPr>
      <dgm:t>
        <a:bodyPr/>
        <a:lstStyle/>
        <a:p>
          <a:endParaRPr lang="sl-SI"/>
        </a:p>
      </dgm:t>
    </dgm:pt>
    <dgm:pt modelId="{17E9CEDD-5D46-4BA6-8A0A-BC7F56D4238A}" type="pres">
      <dgm:prSet presAssocID="{AAC8E4E1-187B-4BD9-8591-3A39592B6F24}" presName="child1Text" presStyleLbl="bgAcc1" presStyleIdx="0" presStyleCnt="1">
        <dgm:presLayoutVars>
          <dgm:bulletEnabled val="1"/>
        </dgm:presLayoutVars>
      </dgm:prSet>
      <dgm:spPr/>
      <dgm:t>
        <a:bodyPr/>
        <a:lstStyle/>
        <a:p>
          <a:endParaRPr lang="sl-SI"/>
        </a:p>
      </dgm:t>
    </dgm:pt>
    <dgm:pt modelId="{80E8605C-6A02-4F07-80A5-F4C6386255AF}" type="pres">
      <dgm:prSet presAssocID="{AAC8E4E1-187B-4BD9-8591-3A39592B6F24}" presName="childPlaceholder" presStyleCnt="0"/>
      <dgm:spPr/>
    </dgm:pt>
    <dgm:pt modelId="{FB0193B4-6989-4894-BAB9-B0CEDD3B8022}" type="pres">
      <dgm:prSet presAssocID="{AAC8E4E1-187B-4BD9-8591-3A39592B6F24}" presName="circle" presStyleCnt="0"/>
      <dgm:spPr/>
    </dgm:pt>
    <dgm:pt modelId="{E7C4EEE4-15D8-4A2F-8C82-13B308CA8955}" type="pres">
      <dgm:prSet presAssocID="{AAC8E4E1-187B-4BD9-8591-3A39592B6F24}" presName="quadrant1" presStyleLbl="node1" presStyleIdx="0" presStyleCnt="4" custLinFactNeighborX="70965" custLinFactNeighborY="-2489">
        <dgm:presLayoutVars>
          <dgm:chMax val="1"/>
          <dgm:bulletEnabled val="1"/>
        </dgm:presLayoutVars>
      </dgm:prSet>
      <dgm:spPr/>
      <dgm:t>
        <a:bodyPr/>
        <a:lstStyle/>
        <a:p>
          <a:endParaRPr lang="sl-SI"/>
        </a:p>
      </dgm:t>
    </dgm:pt>
    <dgm:pt modelId="{AEB0EA20-00B6-460A-8535-B90F6EFE0C8B}" type="pres">
      <dgm:prSet presAssocID="{AAC8E4E1-187B-4BD9-8591-3A39592B6F24}" presName="quadrant2" presStyleLbl="node1" presStyleIdx="1" presStyleCnt="4" custLinFactNeighborX="72209" custLinFactNeighborY="-1868">
        <dgm:presLayoutVars>
          <dgm:chMax val="1"/>
          <dgm:bulletEnabled val="1"/>
        </dgm:presLayoutVars>
      </dgm:prSet>
      <dgm:spPr/>
      <dgm:t>
        <a:bodyPr/>
        <a:lstStyle/>
        <a:p>
          <a:endParaRPr lang="sl-SI"/>
        </a:p>
      </dgm:t>
    </dgm:pt>
    <dgm:pt modelId="{C3DC72E0-B906-4DB0-B666-A5951B741ED7}" type="pres">
      <dgm:prSet presAssocID="{AAC8E4E1-187B-4BD9-8591-3A39592B6F24}" presName="quadrant3" presStyleLbl="node1" presStyleIdx="2" presStyleCnt="4" custLinFactNeighborX="74077" custLinFactNeighborY="-623">
        <dgm:presLayoutVars>
          <dgm:chMax val="1"/>
          <dgm:bulletEnabled val="1"/>
        </dgm:presLayoutVars>
      </dgm:prSet>
      <dgm:spPr/>
      <dgm:t>
        <a:bodyPr/>
        <a:lstStyle/>
        <a:p>
          <a:endParaRPr lang="sl-SI"/>
        </a:p>
      </dgm:t>
    </dgm:pt>
    <dgm:pt modelId="{B1234202-BF54-49A6-9F64-F847B9C891EF}" type="pres">
      <dgm:prSet presAssocID="{AAC8E4E1-187B-4BD9-8591-3A39592B6F24}" presName="quadrant4" presStyleLbl="node1" presStyleIdx="3" presStyleCnt="4" custLinFactNeighborX="72831" custLinFactNeighborY="-1775">
        <dgm:presLayoutVars>
          <dgm:chMax val="1"/>
          <dgm:bulletEnabled val="1"/>
        </dgm:presLayoutVars>
      </dgm:prSet>
      <dgm:spPr/>
      <dgm:t>
        <a:bodyPr/>
        <a:lstStyle/>
        <a:p>
          <a:endParaRPr lang="sl-SI"/>
        </a:p>
      </dgm:t>
    </dgm:pt>
    <dgm:pt modelId="{EBCD1211-38CE-4104-B17F-8FE62E9F92E0}" type="pres">
      <dgm:prSet presAssocID="{AAC8E4E1-187B-4BD9-8591-3A39592B6F24}" presName="quadrantPlaceholder" presStyleCnt="0"/>
      <dgm:spPr/>
    </dgm:pt>
    <dgm:pt modelId="{776AD90A-B370-4E87-851A-4A86FA73FCE3}" type="pres">
      <dgm:prSet presAssocID="{AAC8E4E1-187B-4BD9-8591-3A39592B6F24}" presName="center1" presStyleLbl="fgShp" presStyleIdx="0" presStyleCnt="2" custLinFactX="100000" custLinFactNeighborX="116354" custLinFactNeighborY="-24881"/>
      <dgm:spPr>
        <a:xfrm>
          <a:off x="3537654" y="1209375"/>
          <a:ext cx="477568" cy="415276"/>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sl-SI"/>
        </a:p>
      </dgm:t>
    </dgm:pt>
    <dgm:pt modelId="{96B207CB-FD9E-4119-A606-866DDE664DC4}" type="pres">
      <dgm:prSet presAssocID="{AAC8E4E1-187B-4BD9-8591-3A39592B6F24}" presName="center2" presStyleLbl="fgShp" presStyleIdx="1" presStyleCnt="2" custLinFactX="100000" custLinFactNeighborX="119899" custLinFactNeighborY="6151"/>
      <dgm:spPr>
        <a:xfrm rot="10800000">
          <a:off x="3554584" y="1497966"/>
          <a:ext cx="477568" cy="415276"/>
        </a:xfrm>
        <a:prstGeom prst="circularArrow">
          <a:avLst/>
        </a:prstGeom>
        <a:solidFill>
          <a:srgbClr val="4F81BD">
            <a:tint val="6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sl-SI"/>
        </a:p>
      </dgm:t>
    </dgm:pt>
  </dgm:ptLst>
  <dgm:cxnLst>
    <dgm:cxn modelId="{913B1FA9-DCFB-4B16-9899-1C4B9205664B}" srcId="{AAC8E4E1-187B-4BD9-8591-3A39592B6F24}" destId="{4345AF9C-CFCD-4968-B8D8-4646B58867B4}" srcOrd="3" destOrd="0" parTransId="{4DA79ECD-5F9D-4121-83BE-24C724ADF0AC}" sibTransId="{E9C4F78C-8172-46E1-9FC0-7C81682FBF5D}"/>
    <dgm:cxn modelId="{4ABCD60A-0A2A-436E-BD92-1E6B8A59E9F2}" srcId="{6FCF3A87-E2B8-46FA-9EC3-D7DBB1BFB37B}" destId="{6149FE1C-32AF-448C-8A84-BF11DD270BA4}" srcOrd="0" destOrd="0" parTransId="{BC5B1E88-3371-4AB9-B38B-CF202FBC0939}" sibTransId="{110EE1F6-AF24-446F-BB72-6A9D2A344D23}"/>
    <dgm:cxn modelId="{08820C00-1703-4B5F-898C-02C7BD74E356}" type="presOf" srcId="{5DCBC0F5-FCC6-4F4A-9E69-E6EFFAF3E8EB}" destId="{C3DC72E0-B906-4DB0-B666-A5951B741ED7}" srcOrd="0" destOrd="0" presId="urn:microsoft.com/office/officeart/2005/8/layout/cycle4"/>
    <dgm:cxn modelId="{C841C464-D42B-48BE-9334-7A5CBD59CA9D}" type="presOf" srcId="{2DBFA7F0-269A-4E30-8094-EBE42811F615}" destId="{CD5DFD10-FF1B-4617-896E-29FEB2763392}" srcOrd="0" destOrd="1" presId="urn:microsoft.com/office/officeart/2005/8/layout/cycle4"/>
    <dgm:cxn modelId="{3588E808-FE9B-4C24-B767-39CF7944607A}" srcId="{AAC8E4E1-187B-4BD9-8591-3A39592B6F24}" destId="{17C88C4F-9A26-4591-B1F1-2AF7B03BAD93}" srcOrd="1" destOrd="0" parTransId="{D994884B-DB76-4136-BA99-6EADD78FAC31}" sibTransId="{14AAA984-2960-48C3-AD8B-2A2C5D5426D5}"/>
    <dgm:cxn modelId="{D208D366-37CF-4145-B65B-F68E36B9D0B7}" type="presOf" srcId="{17C88C4F-9A26-4591-B1F1-2AF7B03BAD93}" destId="{AEB0EA20-00B6-460A-8535-B90F6EFE0C8B}" srcOrd="0" destOrd="0" presId="urn:microsoft.com/office/officeart/2005/8/layout/cycle4"/>
    <dgm:cxn modelId="{A1167C7F-74B3-455C-BFFB-CE3461316A3C}" type="presOf" srcId="{2DBFA7F0-269A-4E30-8094-EBE42811F615}" destId="{17E9CEDD-5D46-4BA6-8A0A-BC7F56D4238A}" srcOrd="1" destOrd="1" presId="urn:microsoft.com/office/officeart/2005/8/layout/cycle4"/>
    <dgm:cxn modelId="{F6798F6B-1E31-4B2E-92B7-AAE162E11D19}" srcId="{6FCF3A87-E2B8-46FA-9EC3-D7DBB1BFB37B}" destId="{3E9A9011-68BB-400E-8968-DE0B07A31759}" srcOrd="2" destOrd="0" parTransId="{643192C8-F2F5-4AE4-9E76-1D33EC2A7509}" sibTransId="{4D311F66-0787-45DA-ADED-8F202336B639}"/>
    <dgm:cxn modelId="{535764E8-CF8A-4480-906A-D066F64B481B}" type="presOf" srcId="{6149FE1C-32AF-448C-8A84-BF11DD270BA4}" destId="{17E9CEDD-5D46-4BA6-8A0A-BC7F56D4238A}" srcOrd="1" destOrd="0" presId="urn:microsoft.com/office/officeart/2005/8/layout/cycle4"/>
    <dgm:cxn modelId="{605A92F7-DADF-4A2F-AE7C-4F62FBB199A1}" srcId="{6FCF3A87-E2B8-46FA-9EC3-D7DBB1BFB37B}" destId="{2DBFA7F0-269A-4E30-8094-EBE42811F615}" srcOrd="1" destOrd="0" parTransId="{E9B3BCDC-0187-4159-A139-80B153200081}" sibTransId="{F996392C-F20F-49D8-9972-493A5FE566AA}"/>
    <dgm:cxn modelId="{64F05BAE-A65F-426C-90A3-22675DCCFA2E}" type="presOf" srcId="{6149FE1C-32AF-448C-8A84-BF11DD270BA4}" destId="{CD5DFD10-FF1B-4617-896E-29FEB2763392}" srcOrd="0" destOrd="0" presId="urn:microsoft.com/office/officeart/2005/8/layout/cycle4"/>
    <dgm:cxn modelId="{26CB437A-9F3B-4BAB-BF95-34B6360E166F}" srcId="{AAC8E4E1-187B-4BD9-8591-3A39592B6F24}" destId="{5DCBC0F5-FCC6-4F4A-9E69-E6EFFAF3E8EB}" srcOrd="2" destOrd="0" parTransId="{759BB979-F2D4-43CB-84E8-41263D216425}" sibTransId="{58734CCF-FAA9-4C7C-814E-A9D2E33FFA12}"/>
    <dgm:cxn modelId="{6BB877FC-7125-4881-A510-0D1E7B485A13}" type="presOf" srcId="{6FCF3A87-E2B8-46FA-9EC3-D7DBB1BFB37B}" destId="{E7C4EEE4-15D8-4A2F-8C82-13B308CA8955}" srcOrd="0" destOrd="0" presId="urn:microsoft.com/office/officeart/2005/8/layout/cycle4"/>
    <dgm:cxn modelId="{AA68EE1B-986B-4F51-87AD-18D84F08153E}" type="presOf" srcId="{AAC8E4E1-187B-4BD9-8591-3A39592B6F24}" destId="{4E9FB480-4044-494D-AE6D-3A72B74CA1CA}" srcOrd="0" destOrd="0" presId="urn:microsoft.com/office/officeart/2005/8/layout/cycle4"/>
    <dgm:cxn modelId="{764AE335-EB9B-4514-B03C-B48952EDDED3}" type="presOf" srcId="{3E9A9011-68BB-400E-8968-DE0B07A31759}" destId="{CD5DFD10-FF1B-4617-896E-29FEB2763392}" srcOrd="0" destOrd="2" presId="urn:microsoft.com/office/officeart/2005/8/layout/cycle4"/>
    <dgm:cxn modelId="{32D3F1EF-0372-4207-B564-49356CB2A3E0}" type="presOf" srcId="{3E9A9011-68BB-400E-8968-DE0B07A31759}" destId="{17E9CEDD-5D46-4BA6-8A0A-BC7F56D4238A}" srcOrd="1" destOrd="2" presId="urn:microsoft.com/office/officeart/2005/8/layout/cycle4"/>
    <dgm:cxn modelId="{726BD753-C211-4403-917F-3E202037F995}" type="presOf" srcId="{4345AF9C-CFCD-4968-B8D8-4646B58867B4}" destId="{B1234202-BF54-49A6-9F64-F847B9C891EF}" srcOrd="0" destOrd="0" presId="urn:microsoft.com/office/officeart/2005/8/layout/cycle4"/>
    <dgm:cxn modelId="{54E268DF-0BFE-4E4A-BB19-CDAA085D8145}" srcId="{AAC8E4E1-187B-4BD9-8591-3A39592B6F24}" destId="{6FCF3A87-E2B8-46FA-9EC3-D7DBB1BFB37B}" srcOrd="0" destOrd="0" parTransId="{12254E19-A331-47A0-B4A4-70C58797EF76}" sibTransId="{9A564841-1360-4BBC-BF7A-0E37C6498644}"/>
    <dgm:cxn modelId="{0E9EBBB6-70B6-4F72-8C34-369DD0C87DFE}" type="presParOf" srcId="{4E9FB480-4044-494D-AE6D-3A72B74CA1CA}" destId="{8C7FEFBC-91F8-40F8-B978-91B7F908DE4D}" srcOrd="0" destOrd="0" presId="urn:microsoft.com/office/officeart/2005/8/layout/cycle4"/>
    <dgm:cxn modelId="{76178EAF-57A2-40FA-915A-DDDAE96967F3}" type="presParOf" srcId="{8C7FEFBC-91F8-40F8-B978-91B7F908DE4D}" destId="{C665640B-5E7F-4335-8877-756B47F44D5A}" srcOrd="0" destOrd="0" presId="urn:microsoft.com/office/officeart/2005/8/layout/cycle4"/>
    <dgm:cxn modelId="{2155CE2A-B884-4A49-9FFF-4CA651B61C18}" type="presParOf" srcId="{C665640B-5E7F-4335-8877-756B47F44D5A}" destId="{CD5DFD10-FF1B-4617-896E-29FEB2763392}" srcOrd="0" destOrd="0" presId="urn:microsoft.com/office/officeart/2005/8/layout/cycle4"/>
    <dgm:cxn modelId="{8A30AA78-E8B0-4972-9881-A31B00C09D63}" type="presParOf" srcId="{C665640B-5E7F-4335-8877-756B47F44D5A}" destId="{17E9CEDD-5D46-4BA6-8A0A-BC7F56D4238A}" srcOrd="1" destOrd="0" presId="urn:microsoft.com/office/officeart/2005/8/layout/cycle4"/>
    <dgm:cxn modelId="{FA6E3B6D-F8C2-4C82-B285-AEDF264DAEF5}" type="presParOf" srcId="{8C7FEFBC-91F8-40F8-B978-91B7F908DE4D}" destId="{80E8605C-6A02-4F07-80A5-F4C6386255AF}" srcOrd="1" destOrd="0" presId="urn:microsoft.com/office/officeart/2005/8/layout/cycle4"/>
    <dgm:cxn modelId="{AFA2B093-9A9A-4B07-880C-0BD318D5455A}" type="presParOf" srcId="{4E9FB480-4044-494D-AE6D-3A72B74CA1CA}" destId="{FB0193B4-6989-4894-BAB9-B0CEDD3B8022}" srcOrd="1" destOrd="0" presId="urn:microsoft.com/office/officeart/2005/8/layout/cycle4"/>
    <dgm:cxn modelId="{FCBA23D5-6C0D-446E-A404-3ACD06EA0475}" type="presParOf" srcId="{FB0193B4-6989-4894-BAB9-B0CEDD3B8022}" destId="{E7C4EEE4-15D8-4A2F-8C82-13B308CA8955}" srcOrd="0" destOrd="0" presId="urn:microsoft.com/office/officeart/2005/8/layout/cycle4"/>
    <dgm:cxn modelId="{323BBA06-0F04-4414-AA06-E9FB67B66476}" type="presParOf" srcId="{FB0193B4-6989-4894-BAB9-B0CEDD3B8022}" destId="{AEB0EA20-00B6-460A-8535-B90F6EFE0C8B}" srcOrd="1" destOrd="0" presId="urn:microsoft.com/office/officeart/2005/8/layout/cycle4"/>
    <dgm:cxn modelId="{8EC6EDA9-6438-405C-9A6C-4A19888D3EFC}" type="presParOf" srcId="{FB0193B4-6989-4894-BAB9-B0CEDD3B8022}" destId="{C3DC72E0-B906-4DB0-B666-A5951B741ED7}" srcOrd="2" destOrd="0" presId="urn:microsoft.com/office/officeart/2005/8/layout/cycle4"/>
    <dgm:cxn modelId="{623F237A-359F-45A0-8922-E02B5FEE7628}" type="presParOf" srcId="{FB0193B4-6989-4894-BAB9-B0CEDD3B8022}" destId="{B1234202-BF54-49A6-9F64-F847B9C891EF}" srcOrd="3" destOrd="0" presId="urn:microsoft.com/office/officeart/2005/8/layout/cycle4"/>
    <dgm:cxn modelId="{B60F9282-8AF3-46F2-BA6E-BD96ED08A690}" type="presParOf" srcId="{FB0193B4-6989-4894-BAB9-B0CEDD3B8022}" destId="{EBCD1211-38CE-4104-B17F-8FE62E9F92E0}" srcOrd="4" destOrd="0" presId="urn:microsoft.com/office/officeart/2005/8/layout/cycle4"/>
    <dgm:cxn modelId="{5711C1F8-4FB4-484F-803C-F9F3B4E7FD06}" type="presParOf" srcId="{4E9FB480-4044-494D-AE6D-3A72B74CA1CA}" destId="{776AD90A-B370-4E87-851A-4A86FA73FCE3}" srcOrd="2" destOrd="0" presId="urn:microsoft.com/office/officeart/2005/8/layout/cycle4"/>
    <dgm:cxn modelId="{A4E45A1B-6032-4C3F-A6D9-B7FF2318E15A}" type="presParOf" srcId="{4E9FB480-4044-494D-AE6D-3A72B74CA1CA}" destId="{96B207CB-FD9E-4119-A606-866DDE664DC4}"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75972-6864-4A33-89BE-29630791AB4E}">
      <dsp:nvSpPr>
        <dsp:cNvPr id="0" name=""/>
        <dsp:cNvSpPr/>
      </dsp:nvSpPr>
      <dsp:spPr>
        <a:xfrm>
          <a:off x="0" y="-36777"/>
          <a:ext cx="7559738" cy="5521724"/>
        </a:xfrm>
        <a:prstGeom prst="rect">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BB4A10EA-DDF7-44E5-8F1B-9173CC05759D}">
      <dsp:nvSpPr>
        <dsp:cNvPr id="0" name=""/>
        <dsp:cNvSpPr/>
      </dsp:nvSpPr>
      <dsp:spPr>
        <a:xfrm>
          <a:off x="829394" y="1038599"/>
          <a:ext cx="2960177" cy="3674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sl-SI" sz="2000" b="1" kern="1200" baseline="0" dirty="0" smtClean="0">
              <a:solidFill>
                <a:sysClr val="windowText" lastClr="000000">
                  <a:hueOff val="0"/>
                  <a:satOff val="0"/>
                  <a:lumOff val="0"/>
                  <a:alphaOff val="0"/>
                </a:sysClr>
              </a:solidFill>
              <a:latin typeface="+mn-lt"/>
              <a:ea typeface="+mn-ea"/>
              <a:cs typeface="+mn-cs"/>
            </a:rPr>
            <a:t>Naročnik</a:t>
          </a:r>
        </a:p>
        <a:p>
          <a:pPr lvl="0" algn="l" defTabSz="889000">
            <a:lnSpc>
              <a:spcPct val="90000"/>
            </a:lnSpc>
            <a:spcBef>
              <a:spcPct val="0"/>
            </a:spcBef>
            <a:spcAft>
              <a:spcPct val="35000"/>
            </a:spcAft>
          </a:pPr>
          <a:r>
            <a:rPr lang="sl-SI" sz="2000" kern="1200" baseline="0" dirty="0" smtClean="0">
              <a:solidFill>
                <a:sysClr val="windowText" lastClr="000000">
                  <a:hueOff val="0"/>
                  <a:satOff val="0"/>
                  <a:lumOff val="0"/>
                  <a:alphaOff val="0"/>
                </a:sysClr>
              </a:solidFill>
              <a:latin typeface="+mn-lt"/>
              <a:ea typeface="+mn-ea"/>
              <a:cs typeface="+mn-cs"/>
            </a:rPr>
            <a:t>-  je po evidenčnem postopku povabil tri ponudnike k predložitvi ponudbe za izdelavo  1  mesečne številke  </a:t>
          </a:r>
          <a:r>
            <a:rPr lang="sl-SI" sz="2000" kern="1200" baseline="0" dirty="0" err="1" smtClean="0">
              <a:solidFill>
                <a:sysClr val="windowText" lastClr="000000">
                  <a:hueOff val="0"/>
                  <a:satOff val="0"/>
                  <a:lumOff val="0"/>
                  <a:alphaOff val="0"/>
                </a:sysClr>
              </a:solidFill>
              <a:latin typeface="+mn-lt"/>
              <a:ea typeface="+mn-ea"/>
              <a:cs typeface="+mn-cs"/>
            </a:rPr>
            <a:t>prireditvenika</a:t>
          </a:r>
          <a:endParaRPr lang="sl-SI" sz="2000" kern="1200" baseline="0" dirty="0" smtClean="0">
            <a:solidFill>
              <a:sysClr val="windowText" lastClr="000000">
                <a:hueOff val="0"/>
                <a:satOff val="0"/>
                <a:lumOff val="0"/>
                <a:alphaOff val="0"/>
              </a:sysClr>
            </a:solidFill>
            <a:latin typeface="+mn-lt"/>
            <a:ea typeface="+mn-ea"/>
            <a:cs typeface="+mn-cs"/>
          </a:endParaRPr>
        </a:p>
        <a:p>
          <a:pPr lvl="0" algn="l" defTabSz="889000">
            <a:lnSpc>
              <a:spcPct val="90000"/>
            </a:lnSpc>
            <a:spcBef>
              <a:spcPct val="0"/>
            </a:spcBef>
            <a:spcAft>
              <a:spcPct val="35000"/>
            </a:spcAft>
          </a:pPr>
          <a:r>
            <a:rPr lang="sl-SI" sz="2000" kern="1200" baseline="0" dirty="0" smtClean="0">
              <a:solidFill>
                <a:sysClr val="windowText" lastClr="000000">
                  <a:hueOff val="0"/>
                  <a:satOff val="0"/>
                  <a:lumOff val="0"/>
                  <a:alphaOff val="0"/>
                </a:sysClr>
              </a:solidFill>
              <a:latin typeface="+mn-lt"/>
              <a:ea typeface="+mn-ea"/>
              <a:cs typeface="+mn-cs"/>
            </a:rPr>
            <a:t>- </a:t>
          </a:r>
          <a:r>
            <a:rPr lang="sl-SI" sz="2000" kern="1200" baseline="0" dirty="0">
              <a:solidFill>
                <a:sysClr val="windowText" lastClr="000000">
                  <a:hueOff val="0"/>
                  <a:satOff val="0"/>
                  <a:lumOff val="0"/>
                  <a:alphaOff val="0"/>
                </a:sysClr>
              </a:solidFill>
              <a:latin typeface="+mn-lt"/>
              <a:ea typeface="+mn-ea"/>
              <a:cs typeface="+mn-cs"/>
            </a:rPr>
            <a:t>ponudnik je pridobil 3 ponudbe  in izbral najcenejšega ponudnika </a:t>
          </a:r>
        </a:p>
        <a:p>
          <a:pPr lvl="0" algn="l" defTabSz="889000">
            <a:lnSpc>
              <a:spcPct val="90000"/>
            </a:lnSpc>
            <a:spcBef>
              <a:spcPct val="0"/>
            </a:spcBef>
            <a:spcAft>
              <a:spcPct val="35000"/>
            </a:spcAft>
          </a:pPr>
          <a:r>
            <a:rPr lang="sl-SI" sz="2000" kern="1200" baseline="0" dirty="0">
              <a:solidFill>
                <a:sysClr val="windowText" lastClr="000000">
                  <a:hueOff val="0"/>
                  <a:satOff val="0"/>
                  <a:lumOff val="0"/>
                  <a:alphaOff val="0"/>
                </a:sysClr>
              </a:solidFill>
              <a:latin typeface="+mn-lt"/>
              <a:ea typeface="+mn-ea"/>
              <a:cs typeface="+mn-cs"/>
            </a:rPr>
            <a:t>- vrednost izbrane ponudbe je bila pod 20.000 EUR</a:t>
          </a:r>
        </a:p>
      </dsp:txBody>
      <dsp:txXfrm>
        <a:off x="829394" y="1038599"/>
        <a:ext cx="2960177" cy="3674801"/>
      </dsp:txXfrm>
    </dsp:sp>
    <dsp:sp modelId="{65D75991-50FC-42E2-B582-E30630F05DE9}">
      <dsp:nvSpPr>
        <dsp:cNvPr id="0" name=""/>
        <dsp:cNvSpPr/>
      </dsp:nvSpPr>
      <dsp:spPr>
        <a:xfrm>
          <a:off x="3904581" y="821783"/>
          <a:ext cx="3054122" cy="4108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sl-SI" sz="2000" b="1" kern="1200" baseline="0" dirty="0">
              <a:solidFill>
                <a:sysClr val="windowText" lastClr="000000">
                  <a:hueOff val="0"/>
                  <a:satOff val="0"/>
                  <a:lumOff val="0"/>
                  <a:alphaOff val="0"/>
                </a:sysClr>
              </a:solidFill>
              <a:latin typeface="Arial" pitchFamily="34" charset="0"/>
              <a:ea typeface="+mn-ea"/>
              <a:cs typeface="+mn-cs"/>
            </a:rPr>
            <a:t>Komisija</a:t>
          </a:r>
          <a:r>
            <a:rPr lang="sl-SI" sz="2000" b="1" kern="1200" dirty="0">
              <a:solidFill>
                <a:sysClr val="windowText" lastClr="000000">
                  <a:hueOff val="0"/>
                  <a:satOff val="0"/>
                  <a:lumOff val="0"/>
                  <a:alphaOff val="0"/>
                </a:sysClr>
              </a:solidFill>
              <a:latin typeface="Arial" pitchFamily="34" charset="0"/>
              <a:ea typeface="+mn-ea"/>
              <a:cs typeface="+mn-cs"/>
            </a:rPr>
            <a:t> </a:t>
          </a:r>
          <a:r>
            <a:rPr lang="sl-SI" sz="2000" b="1" kern="1200" dirty="0" smtClean="0">
              <a:solidFill>
                <a:sysClr val="windowText" lastClr="000000">
                  <a:hueOff val="0"/>
                  <a:satOff val="0"/>
                  <a:lumOff val="0"/>
                  <a:alphaOff val="0"/>
                </a:sysClr>
              </a:solidFill>
              <a:latin typeface="Arial" pitchFamily="34" charset="0"/>
              <a:ea typeface="+mn-ea"/>
              <a:cs typeface="+mn-cs"/>
            </a:rPr>
            <a:t> </a:t>
          </a:r>
          <a:r>
            <a:rPr lang="sl-SI" sz="2000" b="1" kern="1200" baseline="0" dirty="0" smtClean="0">
              <a:solidFill>
                <a:sysClr val="windowText" lastClr="000000">
                  <a:hueOff val="0"/>
                  <a:satOff val="0"/>
                  <a:lumOff val="0"/>
                  <a:alphaOff val="0"/>
                </a:sysClr>
              </a:solidFill>
              <a:latin typeface="Arial" pitchFamily="34" charset="0"/>
              <a:ea typeface="+mn-ea"/>
              <a:cs typeface="+mn-cs"/>
            </a:rPr>
            <a:t>za </a:t>
          </a:r>
          <a:r>
            <a:rPr lang="sl-SI" sz="2000" b="1" kern="1200" baseline="0" dirty="0">
              <a:solidFill>
                <a:sysClr val="windowText" lastClr="000000">
                  <a:hueOff val="0"/>
                  <a:satOff val="0"/>
                  <a:lumOff val="0"/>
                  <a:alphaOff val="0"/>
                </a:sysClr>
              </a:solidFill>
              <a:latin typeface="Arial" pitchFamily="34" charset="0"/>
              <a:ea typeface="+mn-ea"/>
              <a:cs typeface="+mn-cs"/>
            </a:rPr>
            <a:t>preprečevanje korupcije</a:t>
          </a:r>
        </a:p>
        <a:p>
          <a:pPr lvl="0" algn="l" defTabSz="889000">
            <a:lnSpc>
              <a:spcPct val="90000"/>
            </a:lnSpc>
            <a:spcBef>
              <a:spcPct val="0"/>
            </a:spcBef>
            <a:spcAft>
              <a:spcPct val="35000"/>
            </a:spcAft>
          </a:pPr>
          <a:r>
            <a:rPr lang="sl-SI" sz="2000" kern="1200" baseline="0" dirty="0">
              <a:solidFill>
                <a:sysClr val="windowText" lastClr="000000">
                  <a:hueOff val="0"/>
                  <a:satOff val="0"/>
                  <a:lumOff val="0"/>
                  <a:alphaOff val="0"/>
                </a:sysClr>
              </a:solidFill>
              <a:latin typeface="Arial" pitchFamily="34" charset="0"/>
              <a:ea typeface="+mn-ea"/>
              <a:cs typeface="Arial" pitchFamily="34" charset="0"/>
            </a:rPr>
            <a:t>- ponudniki so podali ponudbo za izdajo časopisa samo za en mesec, </a:t>
          </a:r>
          <a:r>
            <a:rPr lang="sl-SI" sz="2000" kern="1200" baseline="0" dirty="0" smtClean="0">
              <a:solidFill>
                <a:sysClr val="windowText" lastClr="000000">
                  <a:hueOff val="0"/>
                  <a:satOff val="0"/>
                  <a:lumOff val="0"/>
                  <a:alphaOff val="0"/>
                </a:sysClr>
              </a:solidFill>
              <a:latin typeface="Arial" pitchFamily="34" charset="0"/>
              <a:ea typeface="+mn-ea"/>
              <a:cs typeface="Arial" pitchFamily="34" charset="0"/>
            </a:rPr>
            <a:t>čeprav je bila s </a:t>
          </a:r>
          <a:r>
            <a:rPr lang="sl-SI" sz="2000" kern="1200" baseline="0" dirty="0">
              <a:solidFill>
                <a:sysClr val="windowText" lastClr="000000">
                  <a:hueOff val="0"/>
                  <a:satOff val="0"/>
                  <a:lumOff val="0"/>
                  <a:alphaOff val="0"/>
                </a:sysClr>
              </a:solidFill>
              <a:latin typeface="Arial" pitchFamily="34" charset="0"/>
              <a:ea typeface="+mn-ea"/>
              <a:cs typeface="Arial" pitchFamily="34" charset="0"/>
            </a:rPr>
            <a:t>projektom predvidena izdaja 5 mesečnih številk</a:t>
          </a:r>
        </a:p>
        <a:p>
          <a:pPr lvl="0" algn="l" defTabSz="889000">
            <a:lnSpc>
              <a:spcPct val="90000"/>
            </a:lnSpc>
            <a:spcBef>
              <a:spcPct val="0"/>
            </a:spcBef>
            <a:spcAft>
              <a:spcPct val="35000"/>
            </a:spcAft>
          </a:pPr>
          <a:r>
            <a:rPr lang="sl-SI" sz="2000" kern="1200" baseline="0" dirty="0">
              <a:solidFill>
                <a:sysClr val="windowText" lastClr="000000">
                  <a:hueOff val="0"/>
                  <a:satOff val="0"/>
                  <a:lumOff val="0"/>
                  <a:alphaOff val="0"/>
                </a:sysClr>
              </a:solidFill>
              <a:latin typeface="Arial" pitchFamily="34" charset="0"/>
              <a:ea typeface="+mn-ea"/>
              <a:cs typeface="Arial" pitchFamily="34" charset="0"/>
            </a:rPr>
            <a:t>- dva pozvana ponudnika sta </a:t>
          </a:r>
          <a:r>
            <a:rPr lang="sl-SI" sz="2000" kern="1200" baseline="0" dirty="0" smtClean="0">
              <a:solidFill>
                <a:sysClr val="windowText" lastClr="000000">
                  <a:hueOff val="0"/>
                  <a:satOff val="0"/>
                  <a:lumOff val="0"/>
                  <a:alphaOff val="0"/>
                </a:sysClr>
              </a:solidFill>
              <a:latin typeface="Arial" pitchFamily="34" charset="0"/>
              <a:ea typeface="+mn-ea"/>
              <a:cs typeface="Arial" pitchFamily="34" charset="0"/>
            </a:rPr>
            <a:t>bila </a:t>
          </a:r>
          <a:r>
            <a:rPr lang="sl-SI" sz="2000" kern="1200" baseline="0" dirty="0">
              <a:solidFill>
                <a:sysClr val="windowText" lastClr="000000">
                  <a:hueOff val="0"/>
                  <a:satOff val="0"/>
                  <a:lumOff val="0"/>
                  <a:alphaOff val="0"/>
                </a:sysClr>
              </a:solidFill>
              <a:latin typeface="Arial" pitchFamily="34" charset="0"/>
              <a:ea typeface="+mn-ea"/>
              <a:cs typeface="Arial" pitchFamily="34" charset="0"/>
            </a:rPr>
            <a:t>v poslovni povezavi, naročnik ni ustrezno preveril primernosti pozvanih ponudnikov  in k oddaji ponudbe pozval še kakšnega ponudnika</a:t>
          </a:r>
        </a:p>
      </dsp:txBody>
      <dsp:txXfrm>
        <a:off x="3904581" y="821783"/>
        <a:ext cx="3054122" cy="4108432"/>
      </dsp:txXfrm>
    </dsp:sp>
    <dsp:sp modelId="{AB52D0EB-C7C3-4AAD-9B40-7078D43762DC}">
      <dsp:nvSpPr>
        <dsp:cNvPr id="0" name=""/>
        <dsp:cNvSpPr/>
      </dsp:nvSpPr>
      <dsp:spPr>
        <a:xfrm>
          <a:off x="-94504" y="0"/>
          <a:ext cx="1285150" cy="1285150"/>
        </a:xfrm>
        <a:prstGeom prst="plus">
          <a:avLst>
            <a:gd name="adj" fmla="val 328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C410BC2-58EA-4A49-AFC8-338954AE4EE8}">
      <dsp:nvSpPr>
        <dsp:cNvPr id="0" name=""/>
        <dsp:cNvSpPr/>
      </dsp:nvSpPr>
      <dsp:spPr>
        <a:xfrm>
          <a:off x="6350154" y="354108"/>
          <a:ext cx="1209553" cy="414503"/>
        </a:xfrm>
        <a:prstGeom prst="rect">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AA78F611-6E3A-4095-86F8-E20C26585BD0}">
      <dsp:nvSpPr>
        <dsp:cNvPr id="0" name=""/>
        <dsp:cNvSpPr/>
      </dsp:nvSpPr>
      <dsp:spPr>
        <a:xfrm flipH="1">
          <a:off x="3867160" y="185702"/>
          <a:ext cx="15119" cy="5262461"/>
        </a:xfrm>
        <a:prstGeom prst="line">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6AB21-8381-4949-B532-07848ADFDC1A}">
      <dsp:nvSpPr>
        <dsp:cNvPr id="0" name=""/>
        <dsp:cNvSpPr/>
      </dsp:nvSpPr>
      <dsp:spPr>
        <a:xfrm>
          <a:off x="230271" y="-4"/>
          <a:ext cx="8102995" cy="5524115"/>
        </a:xfrm>
        <a:prstGeom prst="rect">
          <a:avLst/>
        </a:prstGeom>
        <a:solidFill>
          <a:srgbClr val="4F81BD">
            <a:tint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1CD5279A-0EA8-44E6-928E-E553605098D6}">
      <dsp:nvSpPr>
        <dsp:cNvPr id="0" name=""/>
        <dsp:cNvSpPr/>
      </dsp:nvSpPr>
      <dsp:spPr>
        <a:xfrm>
          <a:off x="904970" y="1395174"/>
          <a:ext cx="3396849" cy="306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sl-SI" sz="2000" b="1" kern="1200" baseline="0" dirty="0">
              <a:solidFill>
                <a:sysClr val="windowText" lastClr="000000">
                  <a:hueOff val="0"/>
                  <a:satOff val="0"/>
                  <a:lumOff val="0"/>
                  <a:alphaOff val="0"/>
                </a:sysClr>
              </a:solidFill>
              <a:latin typeface="Arial" pitchFamily="34" charset="0"/>
              <a:ea typeface="+mn-ea"/>
              <a:cs typeface="Arial" pitchFamily="34" charset="0"/>
            </a:rPr>
            <a:t>Naročnik</a:t>
          </a:r>
        </a:p>
        <a:p>
          <a:pPr lvl="0" algn="l" defTabSz="444500">
            <a:lnSpc>
              <a:spcPct val="90000"/>
            </a:lnSpc>
            <a:spcBef>
              <a:spcPct val="0"/>
            </a:spcBef>
            <a:spcAft>
              <a:spcPct val="35000"/>
            </a:spcAft>
          </a:pPr>
          <a:r>
            <a:rPr lang="sl-SI" sz="2000" kern="1200" baseline="0" dirty="0" smtClean="0">
              <a:solidFill>
                <a:sysClr val="windowText" lastClr="000000">
                  <a:hueOff val="0"/>
                  <a:satOff val="0"/>
                  <a:lumOff val="0"/>
                  <a:alphaOff val="0"/>
                </a:sysClr>
              </a:solidFill>
              <a:latin typeface="Arial" pitchFamily="34" charset="0"/>
              <a:ea typeface="+mn-ea"/>
              <a:cs typeface="Arial" pitchFamily="34" charset="0"/>
            </a:rPr>
            <a:t>- razveljavil PZP  za promocijo turističnega območja in 2. sklop razveljavljenega postopka "zaradi lažjo obvladljivosti projekta" razdelil na 6 evidenčnih postopkov</a:t>
          </a:r>
          <a:endParaRPr lang="sl-SI" sz="2000" kern="1200" baseline="0" dirty="0">
            <a:solidFill>
              <a:sysClr val="windowText" lastClr="000000">
                <a:hueOff val="0"/>
                <a:satOff val="0"/>
                <a:lumOff val="0"/>
                <a:alphaOff val="0"/>
              </a:sysClr>
            </a:solidFill>
            <a:latin typeface="Arial" pitchFamily="34" charset="0"/>
            <a:ea typeface="+mn-ea"/>
            <a:cs typeface="Arial" pitchFamily="34" charset="0"/>
          </a:endParaRPr>
        </a:p>
      </dsp:txBody>
      <dsp:txXfrm>
        <a:off x="904970" y="1395174"/>
        <a:ext cx="3396849" cy="3068679"/>
      </dsp:txXfrm>
    </dsp:sp>
    <dsp:sp modelId="{8B3F03D5-2262-4F7A-84E9-2A687280ED5E}">
      <dsp:nvSpPr>
        <dsp:cNvPr id="0" name=""/>
        <dsp:cNvSpPr/>
      </dsp:nvSpPr>
      <dsp:spPr>
        <a:xfrm>
          <a:off x="4064377" y="414436"/>
          <a:ext cx="3961335" cy="5030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sl-SI" sz="2000" b="1" kern="1200" baseline="0" dirty="0" smtClean="0">
              <a:solidFill>
                <a:sysClr val="windowText" lastClr="000000">
                  <a:hueOff val="0"/>
                  <a:satOff val="0"/>
                  <a:lumOff val="0"/>
                  <a:alphaOff val="0"/>
                </a:sysClr>
              </a:solidFill>
              <a:latin typeface="+mn-lt"/>
              <a:ea typeface="+mn-ea"/>
              <a:cs typeface="Arial" pitchFamily="34" charset="0"/>
            </a:rPr>
            <a:t>Komisija za preprečevanje korupcije:</a:t>
          </a:r>
        </a:p>
        <a:p>
          <a:pPr lvl="0">
            <a:spcBef>
              <a:spcPct val="0"/>
            </a:spcBef>
          </a:pPr>
          <a:r>
            <a:rPr lang="sl-SI" sz="2000" kern="1200" baseline="0" dirty="0" smtClean="0">
              <a:solidFill>
                <a:sysClr val="windowText" lastClr="000000">
                  <a:hueOff val="0"/>
                  <a:satOff val="0"/>
                  <a:lumOff val="0"/>
                  <a:alphaOff val="0"/>
                </a:sysClr>
              </a:solidFill>
              <a:latin typeface="+mn-lt"/>
              <a:ea typeface="+mn-ea"/>
              <a:cs typeface="Arial" pitchFamily="34" charset="0"/>
            </a:rPr>
            <a:t>- takšno »drobljenje« je neprimerno, ker kaže na naročnikovo izogibanje postopkom JN  (kršitev 14. člena ZJN)</a:t>
          </a:r>
        </a:p>
        <a:p>
          <a:pPr lvl="0">
            <a:spcBef>
              <a:spcPct val="0"/>
            </a:spcBef>
          </a:pPr>
          <a:r>
            <a:rPr lang="sl-SI" sz="2000" kern="1200" baseline="0" dirty="0" smtClean="0">
              <a:solidFill>
                <a:sysClr val="windowText" lastClr="000000">
                  <a:hueOff val="0"/>
                  <a:satOff val="0"/>
                  <a:lumOff val="0"/>
                  <a:alphaOff val="0"/>
                </a:sysClr>
              </a:solidFill>
              <a:latin typeface="+mn-lt"/>
              <a:ea typeface="+mn-ea"/>
              <a:cs typeface="Arial" pitchFamily="34" charset="0"/>
            </a:rPr>
            <a:t>- s takšnim ravnanjem je kršeno načelo zagotavljanja konkurence med ponudniki in načelo transparentnosti </a:t>
          </a:r>
        </a:p>
        <a:p>
          <a:pPr lvl="0">
            <a:spcBef>
              <a:spcPct val="0"/>
            </a:spcBef>
          </a:pPr>
          <a:r>
            <a:rPr lang="sl-SI" sz="2000" kern="1200" baseline="0" dirty="0" smtClean="0">
              <a:solidFill>
                <a:sysClr val="windowText" lastClr="000000">
                  <a:hueOff val="0"/>
                  <a:satOff val="0"/>
                  <a:lumOff val="0"/>
                  <a:alphaOff val="0"/>
                </a:sysClr>
              </a:solidFill>
              <a:latin typeface="Arial" pitchFamily="34" charset="0"/>
              <a:ea typeface="+mn-ea"/>
              <a:cs typeface="Arial" pitchFamily="34" charset="0"/>
            </a:rPr>
            <a:t>- z drobljenjem naročila se lahko onemogoči drugim ponudnikom, da oddajo ponudbo (ni pravnega varstva) in omogoči neupravičeno korist vnaprej znanemu ponudniku.</a:t>
          </a:r>
          <a:endParaRPr lang="sl-SI" sz="2000" kern="1200" baseline="0" dirty="0">
            <a:solidFill>
              <a:sysClr val="windowText" lastClr="000000">
                <a:hueOff val="0"/>
                <a:satOff val="0"/>
                <a:lumOff val="0"/>
                <a:alphaOff val="0"/>
              </a:sysClr>
            </a:solidFill>
            <a:latin typeface="Arial" pitchFamily="34" charset="0"/>
            <a:ea typeface="+mn-ea"/>
            <a:cs typeface="Arial" pitchFamily="34" charset="0"/>
          </a:endParaRPr>
        </a:p>
      </dsp:txBody>
      <dsp:txXfrm>
        <a:off x="4064377" y="414436"/>
        <a:ext cx="3961335" cy="5030155"/>
      </dsp:txXfrm>
    </dsp:sp>
    <dsp:sp modelId="{9D8C5DD1-D3D8-454C-84E3-C86FFA1D6AC0}">
      <dsp:nvSpPr>
        <dsp:cNvPr id="0" name=""/>
        <dsp:cNvSpPr/>
      </dsp:nvSpPr>
      <dsp:spPr>
        <a:xfrm>
          <a:off x="-46591" y="138880"/>
          <a:ext cx="1416659" cy="1416659"/>
        </a:xfrm>
        <a:prstGeom prst="plus">
          <a:avLst>
            <a:gd name="adj" fmla="val 328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3C9FEE2C-C43F-439C-A632-6B51681E8BED}">
      <dsp:nvSpPr>
        <dsp:cNvPr id="0" name=""/>
        <dsp:cNvSpPr/>
      </dsp:nvSpPr>
      <dsp:spPr>
        <a:xfrm>
          <a:off x="6999966" y="0"/>
          <a:ext cx="1333326" cy="456919"/>
        </a:xfrm>
        <a:prstGeom prst="rect">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F27C4BE-53C3-4BAB-A397-6957565987A8}">
      <dsp:nvSpPr>
        <dsp:cNvPr id="0" name=""/>
        <dsp:cNvSpPr/>
      </dsp:nvSpPr>
      <dsp:spPr>
        <a:xfrm>
          <a:off x="3991918" y="139656"/>
          <a:ext cx="16666" cy="5290181"/>
        </a:xfrm>
        <a:prstGeom prst="line">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7E4D1-B82B-4FC4-9D71-FFAFDACC7578}">
      <dsp:nvSpPr>
        <dsp:cNvPr id="0" name=""/>
        <dsp:cNvSpPr/>
      </dsp:nvSpPr>
      <dsp:spPr>
        <a:xfrm>
          <a:off x="161807" y="0"/>
          <a:ext cx="1433126" cy="157269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l-SI" sz="1600" kern="1200" dirty="0">
              <a:solidFill>
                <a:sysClr val="window" lastClr="FFFFFF"/>
              </a:solidFill>
              <a:latin typeface="Arial" pitchFamily="34" charset="0"/>
              <a:ea typeface="+mn-ea"/>
              <a:cs typeface="Arial" pitchFamily="34" charset="0"/>
            </a:rPr>
            <a:t>predhodno informativno obvestilo  (60. člen ZJN-2)</a:t>
          </a:r>
        </a:p>
      </dsp:txBody>
      <dsp:txXfrm>
        <a:off x="203782" y="41975"/>
        <a:ext cx="1349176" cy="1488748"/>
      </dsp:txXfrm>
    </dsp:sp>
    <dsp:sp modelId="{9CE62DF4-A5B9-4A34-AD70-4C8B2AB4D33E}">
      <dsp:nvSpPr>
        <dsp:cNvPr id="0" name=""/>
        <dsp:cNvSpPr/>
      </dsp:nvSpPr>
      <dsp:spPr>
        <a:xfrm rot="21442592">
          <a:off x="1660392" y="652027"/>
          <a:ext cx="158061" cy="189736"/>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l-SI" sz="800" kern="1200">
            <a:solidFill>
              <a:sysClr val="window" lastClr="FFFFFF"/>
            </a:solidFill>
            <a:latin typeface="Calibri"/>
            <a:ea typeface="+mn-ea"/>
            <a:cs typeface="+mn-cs"/>
          </a:endParaRPr>
        </a:p>
      </dsp:txBody>
      <dsp:txXfrm>
        <a:off x="1660417" y="691059"/>
        <a:ext cx="110643" cy="113842"/>
      </dsp:txXfrm>
    </dsp:sp>
    <dsp:sp modelId="{BCEFB846-4E5D-4E04-A9FD-A3C06894C0F7}">
      <dsp:nvSpPr>
        <dsp:cNvPr id="0" name=""/>
        <dsp:cNvSpPr/>
      </dsp:nvSpPr>
      <dsp:spPr>
        <a:xfrm>
          <a:off x="1892850" y="0"/>
          <a:ext cx="2157068" cy="138089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l-SI" sz="1600" kern="1200" dirty="0">
              <a:solidFill>
                <a:schemeClr val="tx2"/>
              </a:solidFill>
              <a:latin typeface="Arial" pitchFamily="34" charset="0"/>
              <a:ea typeface="+mn-ea"/>
              <a:cs typeface="Arial" pitchFamily="34" charset="0"/>
            </a:rPr>
            <a:t>izračun ocenjene vrednosti in sklep o začetku </a:t>
          </a:r>
          <a:r>
            <a:rPr lang="sl-SI" sz="1600" kern="1200" dirty="0" smtClean="0">
              <a:solidFill>
                <a:schemeClr val="tx2"/>
              </a:solidFill>
              <a:latin typeface="Arial" pitchFamily="34" charset="0"/>
              <a:ea typeface="+mn-ea"/>
              <a:cs typeface="Arial" pitchFamily="34" charset="0"/>
            </a:rPr>
            <a:t>(</a:t>
          </a:r>
          <a:r>
            <a:rPr lang="sl-SI" sz="1600" kern="1200" dirty="0">
              <a:solidFill>
                <a:schemeClr val="tx2"/>
              </a:solidFill>
              <a:latin typeface="Arial" pitchFamily="34" charset="0"/>
              <a:ea typeface="+mn-ea"/>
              <a:cs typeface="Arial" pitchFamily="34" charset="0"/>
            </a:rPr>
            <a:t>14. člen in 70. člen ZJN-2)</a:t>
          </a:r>
        </a:p>
      </dsp:txBody>
      <dsp:txXfrm>
        <a:off x="1933295" y="40445"/>
        <a:ext cx="2076178" cy="1300004"/>
      </dsp:txXfrm>
    </dsp:sp>
    <dsp:sp modelId="{C7CEDE4A-7FDF-42E4-AF1B-64C54694BBA2}">
      <dsp:nvSpPr>
        <dsp:cNvPr id="0" name=""/>
        <dsp:cNvSpPr/>
      </dsp:nvSpPr>
      <dsp:spPr>
        <a:xfrm>
          <a:off x="4115325" y="595579"/>
          <a:ext cx="157571" cy="189736"/>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l-SI" sz="800" kern="1200">
            <a:solidFill>
              <a:sysClr val="window" lastClr="FFFFFF"/>
            </a:solidFill>
            <a:latin typeface="Calibri"/>
            <a:ea typeface="+mn-ea"/>
            <a:cs typeface="+mn-cs"/>
          </a:endParaRPr>
        </a:p>
      </dsp:txBody>
      <dsp:txXfrm>
        <a:off x="4115325" y="633526"/>
        <a:ext cx="110300" cy="113842"/>
      </dsp:txXfrm>
    </dsp:sp>
    <dsp:sp modelId="{F6160039-9E80-4821-A313-0DA003C81FAF}">
      <dsp:nvSpPr>
        <dsp:cNvPr id="0" name=""/>
        <dsp:cNvSpPr/>
      </dsp:nvSpPr>
      <dsp:spPr>
        <a:xfrm>
          <a:off x="4347223" y="0"/>
          <a:ext cx="1322857" cy="138089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l-SI" sz="1600" kern="1200" dirty="0">
              <a:solidFill>
                <a:sysClr val="window" lastClr="FFFFFF"/>
              </a:solidFill>
              <a:latin typeface="Arial" pitchFamily="34" charset="0"/>
              <a:ea typeface="+mn-ea"/>
              <a:cs typeface="Arial" pitchFamily="34" charset="0"/>
            </a:rPr>
            <a:t>priprava </a:t>
          </a:r>
          <a:r>
            <a:rPr lang="sl-SI" sz="1600" kern="1200" dirty="0" smtClean="0">
              <a:solidFill>
                <a:sysClr val="window" lastClr="FFFFFF"/>
              </a:solidFill>
              <a:latin typeface="Arial" pitchFamily="34" charset="0"/>
              <a:ea typeface="+mn-ea"/>
              <a:cs typeface="Arial" pitchFamily="34" charset="0"/>
            </a:rPr>
            <a:t>RD </a:t>
          </a:r>
          <a:r>
            <a:rPr lang="sl-SI" sz="1600" kern="1200" dirty="0">
              <a:solidFill>
                <a:sysClr val="window" lastClr="FFFFFF"/>
              </a:solidFill>
              <a:latin typeface="Arial" pitchFamily="34" charset="0"/>
              <a:ea typeface="+mn-ea"/>
              <a:cs typeface="Arial" pitchFamily="34" charset="0"/>
            </a:rPr>
            <a:t>(71. člen ZJN-2)</a:t>
          </a:r>
        </a:p>
      </dsp:txBody>
      <dsp:txXfrm>
        <a:off x="4385968" y="38745"/>
        <a:ext cx="1245367" cy="1303404"/>
      </dsp:txXfrm>
    </dsp:sp>
    <dsp:sp modelId="{5BC07EC1-A6A7-43CE-ABE8-5A858DBA180D}">
      <dsp:nvSpPr>
        <dsp:cNvPr id="0" name=""/>
        <dsp:cNvSpPr/>
      </dsp:nvSpPr>
      <dsp:spPr>
        <a:xfrm rot="579418">
          <a:off x="5740140" y="734872"/>
          <a:ext cx="174223" cy="189736"/>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l-SI" sz="800" kern="1200">
            <a:solidFill>
              <a:sysClr val="window" lastClr="FFFFFF"/>
            </a:solidFill>
            <a:latin typeface="Calibri"/>
            <a:ea typeface="+mn-ea"/>
            <a:cs typeface="+mn-cs"/>
          </a:endParaRPr>
        </a:p>
      </dsp:txBody>
      <dsp:txXfrm>
        <a:off x="5740510" y="768435"/>
        <a:ext cx="121956" cy="113842"/>
      </dsp:txXfrm>
    </dsp:sp>
    <dsp:sp modelId="{26D203ED-25DB-44FE-ADCD-ED5F988CC6A8}">
      <dsp:nvSpPr>
        <dsp:cNvPr id="0" name=""/>
        <dsp:cNvSpPr/>
      </dsp:nvSpPr>
      <dsp:spPr>
        <a:xfrm>
          <a:off x="5994146" y="0"/>
          <a:ext cx="1678306" cy="200185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l-SI" sz="1600" kern="1200" dirty="0">
              <a:solidFill>
                <a:sysClr val="window" lastClr="FFFFFF"/>
              </a:solidFill>
              <a:latin typeface="Arial" pitchFamily="34" charset="0"/>
              <a:ea typeface="+mn-ea"/>
              <a:cs typeface="Arial" pitchFamily="34" charset="0"/>
            </a:rPr>
            <a:t>objava obvestila o javnem naročilu (57. in 72. člen ZJN-2)</a:t>
          </a:r>
        </a:p>
      </dsp:txBody>
      <dsp:txXfrm>
        <a:off x="6043302" y="49156"/>
        <a:ext cx="1579994" cy="1903546"/>
      </dsp:txXfrm>
    </dsp:sp>
    <dsp:sp modelId="{8666C4E9-56D8-4FBB-960D-FC3C63DD1FE4}">
      <dsp:nvSpPr>
        <dsp:cNvPr id="0" name=""/>
        <dsp:cNvSpPr/>
      </dsp:nvSpPr>
      <dsp:spPr>
        <a:xfrm rot="5221677">
          <a:off x="6794251" y="2090783"/>
          <a:ext cx="201116" cy="189736"/>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sl-SI" sz="1000" kern="1200">
            <a:solidFill>
              <a:sysClr val="window" lastClr="FFFFFF"/>
            </a:solidFill>
            <a:latin typeface="Calibri"/>
            <a:ea typeface="+mn-ea"/>
            <a:cs typeface="+mn-cs"/>
          </a:endParaRPr>
        </a:p>
      </dsp:txBody>
      <dsp:txXfrm rot="-5400000">
        <a:off x="6836412" y="2085132"/>
        <a:ext cx="113842" cy="144195"/>
      </dsp:txXfrm>
    </dsp:sp>
    <dsp:sp modelId="{820F2D7B-FF9C-43FC-9366-8794FFF102DD}">
      <dsp:nvSpPr>
        <dsp:cNvPr id="0" name=""/>
        <dsp:cNvSpPr/>
      </dsp:nvSpPr>
      <dsp:spPr>
        <a:xfrm>
          <a:off x="6216444" y="2380813"/>
          <a:ext cx="1455405" cy="1510228"/>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l-SI" sz="1600" kern="1200" dirty="0">
              <a:solidFill>
                <a:sysClr val="window" lastClr="FFFFFF"/>
              </a:solidFill>
              <a:latin typeface="Arial" pitchFamily="34" charset="0"/>
              <a:ea typeface="+mn-ea"/>
              <a:cs typeface="Arial" pitchFamily="34" charset="0"/>
            </a:rPr>
            <a:t>predložitev in odpiranje ponudb (73 člen, 75. in 76. člen)</a:t>
          </a:r>
        </a:p>
      </dsp:txBody>
      <dsp:txXfrm>
        <a:off x="6259071" y="2423440"/>
        <a:ext cx="1370151" cy="1424974"/>
      </dsp:txXfrm>
    </dsp:sp>
    <dsp:sp modelId="{63968385-785F-4C1E-8BF1-80EA3087501C}">
      <dsp:nvSpPr>
        <dsp:cNvPr id="0" name=""/>
        <dsp:cNvSpPr/>
      </dsp:nvSpPr>
      <dsp:spPr>
        <a:xfrm rot="10800000">
          <a:off x="5986924" y="3041059"/>
          <a:ext cx="162193" cy="189736"/>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l-SI" sz="800" kern="1200">
            <a:solidFill>
              <a:sysClr val="window" lastClr="FFFFFF"/>
            </a:solidFill>
            <a:latin typeface="Calibri"/>
            <a:ea typeface="+mn-ea"/>
            <a:cs typeface="+mn-cs"/>
          </a:endParaRPr>
        </a:p>
      </dsp:txBody>
      <dsp:txXfrm rot="10800000">
        <a:off x="6035582" y="3079006"/>
        <a:ext cx="113535" cy="113842"/>
      </dsp:txXfrm>
    </dsp:sp>
    <dsp:sp modelId="{A97F5D6D-131A-4070-BF7A-1726378AC798}">
      <dsp:nvSpPr>
        <dsp:cNvPr id="0" name=""/>
        <dsp:cNvSpPr/>
      </dsp:nvSpPr>
      <dsp:spPr>
        <a:xfrm>
          <a:off x="4694592" y="2308714"/>
          <a:ext cx="1215825" cy="1654426"/>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l-SI" sz="1600" kern="1200" dirty="0">
              <a:solidFill>
                <a:sysClr val="window" lastClr="FFFFFF"/>
              </a:solidFill>
              <a:latin typeface="Arial" pitchFamily="34" charset="0"/>
              <a:ea typeface="+mn-ea"/>
              <a:cs typeface="Arial" pitchFamily="34" charset="0"/>
            </a:rPr>
            <a:t>pregled in ocenjevanje ponudb (41. člen in 77. člen)</a:t>
          </a:r>
        </a:p>
      </dsp:txBody>
      <dsp:txXfrm>
        <a:off x="4730202" y="2344324"/>
        <a:ext cx="1144605" cy="1583206"/>
      </dsp:txXfrm>
    </dsp:sp>
    <dsp:sp modelId="{C3777511-1ED3-47A6-A9CA-D1ADCC21F550}">
      <dsp:nvSpPr>
        <dsp:cNvPr id="0" name=""/>
        <dsp:cNvSpPr/>
      </dsp:nvSpPr>
      <dsp:spPr>
        <a:xfrm rot="10800000">
          <a:off x="4465073" y="3041059"/>
          <a:ext cx="162193" cy="189736"/>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l-SI" sz="800" kern="1200">
            <a:solidFill>
              <a:sysClr val="window" lastClr="FFFFFF"/>
            </a:solidFill>
            <a:latin typeface="Calibri"/>
            <a:ea typeface="+mn-ea"/>
            <a:cs typeface="+mn-cs"/>
          </a:endParaRPr>
        </a:p>
      </dsp:txBody>
      <dsp:txXfrm rot="10800000">
        <a:off x="4513731" y="3079006"/>
        <a:ext cx="113535" cy="113842"/>
      </dsp:txXfrm>
    </dsp:sp>
    <dsp:sp modelId="{5CA4A544-13D7-4F8E-A0B5-2ADC7D63F27F}">
      <dsp:nvSpPr>
        <dsp:cNvPr id="0" name=""/>
        <dsp:cNvSpPr/>
      </dsp:nvSpPr>
      <dsp:spPr>
        <a:xfrm>
          <a:off x="2844942" y="2365247"/>
          <a:ext cx="1543624" cy="1541360"/>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l-SI" sz="1600" kern="1200" dirty="0">
              <a:solidFill>
                <a:sysClr val="window" lastClr="FFFFFF"/>
              </a:solidFill>
              <a:latin typeface="Arial" pitchFamily="34" charset="0"/>
              <a:ea typeface="+mn-ea"/>
              <a:cs typeface="Arial" pitchFamily="34" charset="0"/>
            </a:rPr>
            <a:t>odločitev o oddaji naročila (79. člen)</a:t>
          </a:r>
        </a:p>
      </dsp:txBody>
      <dsp:txXfrm>
        <a:off x="2890087" y="2410392"/>
        <a:ext cx="1453334" cy="1451070"/>
      </dsp:txXfrm>
    </dsp:sp>
    <dsp:sp modelId="{04C9C7EC-FE17-49DF-8871-0DE22F9EC105}">
      <dsp:nvSpPr>
        <dsp:cNvPr id="0" name=""/>
        <dsp:cNvSpPr/>
      </dsp:nvSpPr>
      <dsp:spPr>
        <a:xfrm rot="10800000">
          <a:off x="2615422" y="3041059"/>
          <a:ext cx="162193" cy="189736"/>
        </a:xfrm>
        <a:prstGeom prst="righ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l-SI" sz="800" kern="1200">
            <a:solidFill>
              <a:sysClr val="window" lastClr="FFFFFF"/>
            </a:solidFill>
            <a:latin typeface="Calibri"/>
            <a:ea typeface="+mn-ea"/>
            <a:cs typeface="+mn-cs"/>
          </a:endParaRPr>
        </a:p>
      </dsp:txBody>
      <dsp:txXfrm rot="10800000">
        <a:off x="2664080" y="3079006"/>
        <a:ext cx="113535" cy="113842"/>
      </dsp:txXfrm>
    </dsp:sp>
    <dsp:sp modelId="{5B76D4EB-2BB1-4B2E-9D43-AAC753D96799}">
      <dsp:nvSpPr>
        <dsp:cNvPr id="0" name=""/>
        <dsp:cNvSpPr/>
      </dsp:nvSpPr>
      <dsp:spPr>
        <a:xfrm>
          <a:off x="327015" y="2446253"/>
          <a:ext cx="2211901" cy="137934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sl-SI" sz="1600" kern="1200" dirty="0">
              <a:solidFill>
                <a:sysClr val="window" lastClr="FFFFFF"/>
              </a:solidFill>
              <a:latin typeface="Arial" pitchFamily="34" charset="0"/>
              <a:ea typeface="+mn-ea"/>
              <a:cs typeface="Arial" pitchFamily="34" charset="0"/>
            </a:rPr>
            <a:t>objava obvestila o oddaji naročila</a:t>
          </a:r>
        </a:p>
      </dsp:txBody>
      <dsp:txXfrm>
        <a:off x="367415" y="2486653"/>
        <a:ext cx="2131101" cy="1298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D59DC-9DE9-431A-B4F1-B63FE505C339}">
      <dsp:nvSpPr>
        <dsp:cNvPr id="0" name=""/>
        <dsp:cNvSpPr/>
      </dsp:nvSpPr>
      <dsp:spPr>
        <a:xfrm>
          <a:off x="0" y="129327"/>
          <a:ext cx="7310238" cy="1253299"/>
        </a:xfrm>
        <a:prstGeom prst="rect">
          <a:avLst/>
        </a:prstGeom>
        <a:solidFill>
          <a:srgbClr val="4F81BD">
            <a:shade val="80000"/>
            <a:hueOff val="0"/>
            <a:satOff val="0"/>
            <a:lumOff val="0"/>
            <a:alphaOff val="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sl-SI" sz="3200" kern="1200" baseline="0" dirty="0" smtClean="0">
              <a:solidFill>
                <a:schemeClr val="tx2"/>
              </a:solidFill>
              <a:latin typeface="Arial" pitchFamily="34" charset="0"/>
              <a:ea typeface="+mn-ea"/>
              <a:cs typeface="+mn-cs"/>
            </a:rPr>
            <a:t>Primeri</a:t>
          </a:r>
          <a:endParaRPr lang="sl-SI" sz="3200" kern="1200" baseline="0" dirty="0">
            <a:solidFill>
              <a:schemeClr val="tx2"/>
            </a:solidFill>
            <a:latin typeface="Arial" pitchFamily="34" charset="0"/>
            <a:ea typeface="+mn-ea"/>
            <a:cs typeface="+mn-cs"/>
          </a:endParaRPr>
        </a:p>
      </dsp:txBody>
      <dsp:txXfrm>
        <a:off x="0" y="129327"/>
        <a:ext cx="7310238" cy="1253299"/>
      </dsp:txXfrm>
    </dsp:sp>
    <dsp:sp modelId="{42FBA2BB-2DC1-41B5-9FCE-48F7ACAA57E5}">
      <dsp:nvSpPr>
        <dsp:cNvPr id="0" name=""/>
        <dsp:cNvSpPr/>
      </dsp:nvSpPr>
      <dsp:spPr>
        <a:xfrm>
          <a:off x="0" y="1374525"/>
          <a:ext cx="2434366" cy="2631928"/>
        </a:xfrm>
        <a:prstGeom prst="rect">
          <a:avLst/>
        </a:prstGeom>
        <a:solidFill>
          <a:srgbClr val="9BBB59"/>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baseline="0" dirty="0">
              <a:solidFill>
                <a:sysClr val="windowText" lastClr="000000"/>
              </a:solidFill>
              <a:latin typeface="Arial" pitchFamily="34" charset="0"/>
              <a:ea typeface="+mn-ea"/>
              <a:cs typeface="Arial" pitchFamily="34" charset="0"/>
            </a:rPr>
            <a:t>- </a:t>
          </a:r>
          <a:r>
            <a:rPr lang="sl-SI" sz="2000" kern="1200" baseline="0" dirty="0" err="1" smtClean="0">
              <a:solidFill>
                <a:sysClr val="windowText" lastClr="000000"/>
              </a:solidFill>
              <a:latin typeface="Arial" pitchFamily="34" charset="0"/>
              <a:ea typeface="+mn-ea"/>
              <a:cs typeface="Arial" pitchFamily="34" charset="0"/>
            </a:rPr>
            <a:t>zag</a:t>
          </a:r>
          <a:r>
            <a:rPr lang="sl-SI" sz="2000" kern="1200" baseline="0" dirty="0" smtClean="0">
              <a:solidFill>
                <a:sysClr val="windowText" lastClr="000000"/>
              </a:solidFill>
              <a:latin typeface="Arial" pitchFamily="34" charset="0"/>
              <a:ea typeface="+mn-ea"/>
              <a:cs typeface="Arial" pitchFamily="34" charset="0"/>
            </a:rPr>
            <a:t>. sredstva </a:t>
          </a:r>
        </a:p>
        <a:p>
          <a:pPr lvl="0" algn="l" defTabSz="889000">
            <a:lnSpc>
              <a:spcPct val="90000"/>
            </a:lnSpc>
            <a:spcBef>
              <a:spcPct val="0"/>
            </a:spcBef>
            <a:spcAft>
              <a:spcPct val="35000"/>
            </a:spcAft>
          </a:pPr>
          <a:r>
            <a:rPr lang="sl-SI" sz="2000" kern="1200" baseline="0" dirty="0" smtClean="0">
              <a:solidFill>
                <a:sysClr val="windowText" lastClr="000000"/>
              </a:solidFill>
              <a:latin typeface="Arial" pitchFamily="34" charset="0"/>
              <a:ea typeface="+mn-ea"/>
              <a:cs typeface="Arial" pitchFamily="34" charset="0"/>
            </a:rPr>
            <a:t>  19.000</a:t>
          </a:r>
          <a:endParaRPr lang="sl-SI" sz="2000" kern="1200" baseline="0" dirty="0">
            <a:solidFill>
              <a:sysClr val="windowText" lastClr="000000"/>
            </a:solidFill>
            <a:latin typeface="Arial" pitchFamily="34" charset="0"/>
            <a:ea typeface="+mn-ea"/>
            <a:cs typeface="Arial" pitchFamily="34" charset="0"/>
          </a:endParaRPr>
        </a:p>
        <a:p>
          <a:pPr lvl="0" algn="l" defTabSz="889000">
            <a:lnSpc>
              <a:spcPct val="90000"/>
            </a:lnSpc>
            <a:spcBef>
              <a:spcPct val="0"/>
            </a:spcBef>
            <a:spcAft>
              <a:spcPct val="35000"/>
            </a:spcAft>
          </a:pPr>
          <a:r>
            <a:rPr lang="sl-SI" sz="1000" kern="1200" dirty="0">
              <a:solidFill>
                <a:sysClr val="windowText" lastClr="000000"/>
              </a:solidFill>
              <a:latin typeface="Arial" pitchFamily="34" charset="0"/>
              <a:ea typeface="+mn-ea"/>
              <a:cs typeface="Arial" pitchFamily="34" charset="0"/>
            </a:rPr>
            <a:t> - </a:t>
          </a:r>
          <a:r>
            <a:rPr lang="sl-SI" sz="2000" kern="1200" baseline="0" dirty="0">
              <a:solidFill>
                <a:sysClr val="windowText" lastClr="000000"/>
              </a:solidFill>
              <a:latin typeface="Arial" pitchFamily="34" charset="0"/>
              <a:ea typeface="+mn-ea"/>
              <a:cs typeface="Arial" pitchFamily="34" charset="0"/>
            </a:rPr>
            <a:t>ocenjena </a:t>
          </a:r>
          <a:r>
            <a:rPr lang="sl-SI" sz="2000" kern="1200" baseline="0" dirty="0" smtClean="0">
              <a:solidFill>
                <a:sysClr val="windowText" lastClr="000000"/>
              </a:solidFill>
              <a:latin typeface="Arial" pitchFamily="34" charset="0"/>
              <a:ea typeface="+mn-ea"/>
              <a:cs typeface="Arial" pitchFamily="34" charset="0"/>
            </a:rPr>
            <a:t>vrednost</a:t>
          </a:r>
        </a:p>
        <a:p>
          <a:pPr lvl="0" algn="l" defTabSz="889000">
            <a:lnSpc>
              <a:spcPct val="90000"/>
            </a:lnSpc>
            <a:spcBef>
              <a:spcPct val="0"/>
            </a:spcBef>
            <a:spcAft>
              <a:spcPct val="35000"/>
            </a:spcAft>
          </a:pPr>
          <a:r>
            <a:rPr lang="sl-SI" sz="2000" kern="1200" baseline="0" dirty="0" smtClean="0">
              <a:solidFill>
                <a:sysClr val="windowText" lastClr="000000"/>
              </a:solidFill>
              <a:latin typeface="Arial" pitchFamily="34" charset="0"/>
              <a:ea typeface="+mn-ea"/>
              <a:cs typeface="Arial" pitchFamily="34" charset="0"/>
            </a:rPr>
            <a:t>  15.000</a:t>
          </a:r>
          <a:endParaRPr lang="sl-SI" sz="2000" kern="1200" baseline="0" dirty="0">
            <a:solidFill>
              <a:sysClr val="windowText" lastClr="000000"/>
            </a:solidFill>
            <a:latin typeface="Arial" pitchFamily="34" charset="0"/>
            <a:ea typeface="+mn-ea"/>
            <a:cs typeface="Arial" pitchFamily="34" charset="0"/>
          </a:endParaRPr>
        </a:p>
        <a:p>
          <a:pPr lvl="0" algn="l" defTabSz="889000">
            <a:lnSpc>
              <a:spcPct val="90000"/>
            </a:lnSpc>
            <a:spcBef>
              <a:spcPct val="0"/>
            </a:spcBef>
            <a:spcAft>
              <a:spcPct val="35000"/>
            </a:spcAft>
          </a:pPr>
          <a:r>
            <a:rPr lang="sl-SI" sz="2000" kern="1200" baseline="0" dirty="0">
              <a:solidFill>
                <a:sysClr val="windowText" lastClr="000000"/>
              </a:solidFill>
              <a:latin typeface="Arial" pitchFamily="34" charset="0"/>
              <a:ea typeface="+mn-ea"/>
              <a:cs typeface="Arial" pitchFamily="34" charset="0"/>
            </a:rPr>
            <a:t>- najnižja </a:t>
          </a:r>
          <a:r>
            <a:rPr lang="sl-SI" sz="2000" kern="1200" baseline="0" dirty="0" smtClean="0">
              <a:solidFill>
                <a:sysClr val="windowText" lastClr="000000"/>
              </a:solidFill>
              <a:latin typeface="Arial" pitchFamily="34" charset="0"/>
              <a:ea typeface="+mn-ea"/>
              <a:cs typeface="Arial" pitchFamily="34" charset="0"/>
            </a:rPr>
            <a:t>ponudba</a:t>
          </a:r>
        </a:p>
        <a:p>
          <a:pPr lvl="0" algn="l" defTabSz="889000">
            <a:lnSpc>
              <a:spcPct val="90000"/>
            </a:lnSpc>
            <a:spcBef>
              <a:spcPct val="0"/>
            </a:spcBef>
            <a:spcAft>
              <a:spcPct val="35000"/>
            </a:spcAft>
          </a:pPr>
          <a:r>
            <a:rPr lang="sl-SI" sz="2000" kern="1200" baseline="0" dirty="0" smtClean="0">
              <a:solidFill>
                <a:sysClr val="windowText" lastClr="000000"/>
              </a:solidFill>
              <a:latin typeface="Arial" pitchFamily="34" charset="0"/>
              <a:ea typeface="+mn-ea"/>
              <a:cs typeface="Arial" pitchFamily="34" charset="0"/>
            </a:rPr>
            <a:t>  17.000</a:t>
          </a:r>
          <a:endParaRPr lang="sl-SI" sz="2000" kern="1200" baseline="0" dirty="0">
            <a:solidFill>
              <a:sysClr val="windowText" lastClr="000000"/>
            </a:solidFill>
            <a:latin typeface="Arial" pitchFamily="34" charset="0"/>
            <a:ea typeface="+mn-ea"/>
            <a:cs typeface="Arial" pitchFamily="34" charset="0"/>
          </a:endParaRPr>
        </a:p>
      </dsp:txBody>
      <dsp:txXfrm>
        <a:off x="0" y="1374525"/>
        <a:ext cx="2434366" cy="2631928"/>
      </dsp:txXfrm>
    </dsp:sp>
    <dsp:sp modelId="{34B49A24-2A76-4B24-ADA7-F795DABC3098}">
      <dsp:nvSpPr>
        <dsp:cNvPr id="0" name=""/>
        <dsp:cNvSpPr/>
      </dsp:nvSpPr>
      <dsp:spPr>
        <a:xfrm>
          <a:off x="2457605" y="1378842"/>
          <a:ext cx="2434366" cy="2631928"/>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baseline="0" dirty="0">
              <a:solidFill>
                <a:sysClr val="windowText" lastClr="000000"/>
              </a:solidFill>
              <a:latin typeface="Arial" pitchFamily="34" charset="0"/>
              <a:ea typeface="+mn-ea"/>
              <a:cs typeface="Arial" pitchFamily="34" charset="0"/>
            </a:rPr>
            <a:t>- </a:t>
          </a:r>
          <a:r>
            <a:rPr lang="sl-SI" sz="2000" kern="1200" baseline="0" dirty="0" err="1" smtClean="0">
              <a:solidFill>
                <a:sysClr val="windowText" lastClr="000000"/>
              </a:solidFill>
              <a:latin typeface="Arial" pitchFamily="34" charset="0"/>
              <a:ea typeface="+mn-ea"/>
              <a:cs typeface="Arial" pitchFamily="34" charset="0"/>
            </a:rPr>
            <a:t>zag</a:t>
          </a:r>
          <a:r>
            <a:rPr lang="sl-SI" sz="2000" kern="1200" baseline="0" dirty="0" smtClean="0">
              <a:solidFill>
                <a:sysClr val="windowText" lastClr="000000"/>
              </a:solidFill>
              <a:latin typeface="Arial" pitchFamily="34" charset="0"/>
              <a:ea typeface="+mn-ea"/>
              <a:cs typeface="Arial" pitchFamily="34" charset="0"/>
            </a:rPr>
            <a:t>. </a:t>
          </a:r>
          <a:r>
            <a:rPr lang="sl-SI" sz="2000" kern="1200" baseline="0" dirty="0">
              <a:solidFill>
                <a:sysClr val="windowText" lastClr="000000"/>
              </a:solidFill>
              <a:latin typeface="Arial" pitchFamily="34" charset="0"/>
              <a:ea typeface="+mn-ea"/>
              <a:cs typeface="Arial" pitchFamily="34" charset="0"/>
            </a:rPr>
            <a:t>sredstva </a:t>
          </a:r>
          <a:endParaRPr lang="sl-SI" sz="2000" kern="1200" baseline="0" dirty="0" smtClean="0">
            <a:solidFill>
              <a:sysClr val="windowText" lastClr="000000"/>
            </a:solidFill>
            <a:latin typeface="Arial" pitchFamily="34" charset="0"/>
            <a:ea typeface="+mn-ea"/>
            <a:cs typeface="Arial" pitchFamily="34" charset="0"/>
          </a:endParaRPr>
        </a:p>
        <a:p>
          <a:pPr lvl="0" algn="l" defTabSz="889000">
            <a:lnSpc>
              <a:spcPct val="90000"/>
            </a:lnSpc>
            <a:spcBef>
              <a:spcPct val="0"/>
            </a:spcBef>
            <a:spcAft>
              <a:spcPct val="35000"/>
            </a:spcAft>
          </a:pPr>
          <a:r>
            <a:rPr lang="sl-SI" sz="2000" kern="1200" baseline="0" dirty="0" smtClean="0">
              <a:solidFill>
                <a:sysClr val="windowText" lastClr="000000"/>
              </a:solidFill>
              <a:latin typeface="Arial" pitchFamily="34" charset="0"/>
              <a:ea typeface="+mn-ea"/>
              <a:cs typeface="Arial" pitchFamily="34" charset="0"/>
            </a:rPr>
            <a:t>  25.000</a:t>
          </a:r>
          <a:endParaRPr lang="sl-SI" sz="2000" kern="1200" baseline="0" dirty="0">
            <a:solidFill>
              <a:sysClr val="windowText" lastClr="000000"/>
            </a:solidFill>
            <a:latin typeface="Arial" pitchFamily="34" charset="0"/>
            <a:ea typeface="+mn-ea"/>
            <a:cs typeface="Arial" pitchFamily="34" charset="0"/>
          </a:endParaRPr>
        </a:p>
        <a:p>
          <a:pPr lvl="0" algn="l" defTabSz="889000">
            <a:lnSpc>
              <a:spcPct val="90000"/>
            </a:lnSpc>
            <a:spcBef>
              <a:spcPct val="0"/>
            </a:spcBef>
            <a:spcAft>
              <a:spcPct val="35000"/>
            </a:spcAft>
          </a:pPr>
          <a:r>
            <a:rPr lang="sl-SI" sz="2000" kern="1200" baseline="0" dirty="0">
              <a:solidFill>
                <a:sysClr val="windowText" lastClr="000000"/>
              </a:solidFill>
              <a:latin typeface="Arial" pitchFamily="34" charset="0"/>
              <a:ea typeface="+mn-ea"/>
              <a:cs typeface="Arial" pitchFamily="34" charset="0"/>
            </a:rPr>
            <a:t>- </a:t>
          </a:r>
          <a:r>
            <a:rPr lang="sl-SI" sz="2000" kern="1200" baseline="0" dirty="0" smtClean="0">
              <a:solidFill>
                <a:sysClr val="windowText" lastClr="000000"/>
              </a:solidFill>
              <a:latin typeface="Arial" pitchFamily="34" charset="0"/>
              <a:ea typeface="+mn-ea"/>
              <a:cs typeface="Arial" pitchFamily="34" charset="0"/>
            </a:rPr>
            <a:t>ocenjena vrednost </a:t>
          </a:r>
        </a:p>
        <a:p>
          <a:pPr lvl="0" algn="l" defTabSz="889000">
            <a:lnSpc>
              <a:spcPct val="90000"/>
            </a:lnSpc>
            <a:spcBef>
              <a:spcPct val="0"/>
            </a:spcBef>
            <a:spcAft>
              <a:spcPct val="35000"/>
            </a:spcAft>
          </a:pPr>
          <a:r>
            <a:rPr lang="sl-SI" sz="2000" kern="1200" baseline="0" dirty="0" smtClean="0">
              <a:solidFill>
                <a:sysClr val="windowText" lastClr="000000"/>
              </a:solidFill>
              <a:latin typeface="Arial" pitchFamily="34" charset="0"/>
              <a:ea typeface="+mn-ea"/>
              <a:cs typeface="Arial" pitchFamily="34" charset="0"/>
            </a:rPr>
            <a:t>  19.000</a:t>
          </a:r>
          <a:endParaRPr lang="sl-SI" sz="2000" kern="1200" baseline="0" dirty="0">
            <a:solidFill>
              <a:sysClr val="windowText" lastClr="000000"/>
            </a:solidFill>
            <a:latin typeface="Arial" pitchFamily="34" charset="0"/>
            <a:ea typeface="+mn-ea"/>
            <a:cs typeface="Arial" pitchFamily="34" charset="0"/>
          </a:endParaRPr>
        </a:p>
        <a:p>
          <a:pPr lvl="0" algn="l" defTabSz="889000">
            <a:lnSpc>
              <a:spcPct val="90000"/>
            </a:lnSpc>
            <a:spcBef>
              <a:spcPct val="0"/>
            </a:spcBef>
            <a:spcAft>
              <a:spcPct val="35000"/>
            </a:spcAft>
          </a:pPr>
          <a:r>
            <a:rPr lang="sl-SI" sz="2000" kern="1200" baseline="0" dirty="0">
              <a:solidFill>
                <a:sysClr val="windowText" lastClr="000000"/>
              </a:solidFill>
              <a:latin typeface="Arial" pitchFamily="34" charset="0"/>
              <a:ea typeface="+mn-ea"/>
              <a:cs typeface="Arial" pitchFamily="34" charset="0"/>
            </a:rPr>
            <a:t>- najnižja ponudba </a:t>
          </a:r>
          <a:endParaRPr lang="sl-SI" sz="2000" kern="1200" baseline="0" dirty="0" smtClean="0">
            <a:solidFill>
              <a:sysClr val="windowText" lastClr="000000"/>
            </a:solidFill>
            <a:latin typeface="Arial" pitchFamily="34" charset="0"/>
            <a:ea typeface="+mn-ea"/>
            <a:cs typeface="Arial" pitchFamily="34" charset="0"/>
          </a:endParaRPr>
        </a:p>
        <a:p>
          <a:pPr lvl="0" algn="l" defTabSz="889000">
            <a:lnSpc>
              <a:spcPct val="90000"/>
            </a:lnSpc>
            <a:spcBef>
              <a:spcPct val="0"/>
            </a:spcBef>
            <a:spcAft>
              <a:spcPct val="35000"/>
            </a:spcAft>
          </a:pPr>
          <a:r>
            <a:rPr lang="sl-SI" sz="2000" kern="1200" baseline="0" dirty="0" smtClean="0">
              <a:solidFill>
                <a:sysClr val="windowText" lastClr="000000"/>
              </a:solidFill>
              <a:latin typeface="Arial" pitchFamily="34" charset="0"/>
              <a:ea typeface="+mn-ea"/>
              <a:cs typeface="Arial" pitchFamily="34" charset="0"/>
            </a:rPr>
            <a:t>  21.000</a:t>
          </a:r>
          <a:endParaRPr lang="sl-SI" sz="2000" kern="1200" baseline="0" dirty="0">
            <a:solidFill>
              <a:sysClr val="windowText" lastClr="000000"/>
            </a:solidFill>
            <a:latin typeface="Arial" pitchFamily="34" charset="0"/>
            <a:ea typeface="+mn-ea"/>
            <a:cs typeface="Arial" pitchFamily="34" charset="0"/>
          </a:endParaRPr>
        </a:p>
      </dsp:txBody>
      <dsp:txXfrm>
        <a:off x="2457605" y="1378842"/>
        <a:ext cx="2434366" cy="2631928"/>
      </dsp:txXfrm>
    </dsp:sp>
    <dsp:sp modelId="{59E9443D-0D0D-4D91-8EE5-46D4740B3C43}">
      <dsp:nvSpPr>
        <dsp:cNvPr id="0" name=""/>
        <dsp:cNvSpPr/>
      </dsp:nvSpPr>
      <dsp:spPr>
        <a:xfrm>
          <a:off x="4875871" y="1378868"/>
          <a:ext cx="2434366" cy="2631928"/>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sl-SI" sz="2000" kern="1200" baseline="0" dirty="0">
              <a:solidFill>
                <a:sysClr val="windowText" lastClr="000000"/>
              </a:solidFill>
              <a:latin typeface="Arial" pitchFamily="34" charset="0"/>
              <a:ea typeface="+mn-ea"/>
              <a:cs typeface="Arial" pitchFamily="34" charset="0"/>
            </a:rPr>
            <a:t>- </a:t>
          </a:r>
          <a:r>
            <a:rPr lang="sl-SI" sz="2000" kern="1200" baseline="0" dirty="0" err="1" smtClean="0">
              <a:solidFill>
                <a:sysClr val="windowText" lastClr="000000"/>
              </a:solidFill>
              <a:latin typeface="Arial" pitchFamily="34" charset="0"/>
              <a:ea typeface="+mn-ea"/>
              <a:cs typeface="Arial" pitchFamily="34" charset="0"/>
            </a:rPr>
            <a:t>zag</a:t>
          </a:r>
          <a:r>
            <a:rPr lang="sl-SI" sz="2000" kern="1200" baseline="0" dirty="0" smtClean="0">
              <a:solidFill>
                <a:sysClr val="windowText" lastClr="000000"/>
              </a:solidFill>
              <a:latin typeface="Arial" pitchFamily="34" charset="0"/>
              <a:ea typeface="+mn-ea"/>
              <a:cs typeface="Arial" pitchFamily="34" charset="0"/>
            </a:rPr>
            <a:t>. </a:t>
          </a:r>
          <a:r>
            <a:rPr lang="sl-SI" sz="2000" kern="1200" baseline="0" dirty="0">
              <a:solidFill>
                <a:sysClr val="windowText" lastClr="000000"/>
              </a:solidFill>
              <a:latin typeface="Arial" pitchFamily="34" charset="0"/>
              <a:ea typeface="+mn-ea"/>
              <a:cs typeface="Arial" pitchFamily="34" charset="0"/>
            </a:rPr>
            <a:t>sredstva </a:t>
          </a:r>
          <a:endParaRPr lang="sl-SI" sz="2000" kern="1200" baseline="0" dirty="0" smtClean="0">
            <a:solidFill>
              <a:sysClr val="windowText" lastClr="000000"/>
            </a:solidFill>
            <a:latin typeface="Arial" pitchFamily="34" charset="0"/>
            <a:ea typeface="+mn-ea"/>
            <a:cs typeface="Arial" pitchFamily="34" charset="0"/>
          </a:endParaRPr>
        </a:p>
        <a:p>
          <a:pPr lvl="0" algn="l" defTabSz="889000">
            <a:lnSpc>
              <a:spcPct val="90000"/>
            </a:lnSpc>
            <a:spcBef>
              <a:spcPct val="0"/>
            </a:spcBef>
            <a:spcAft>
              <a:spcPct val="35000"/>
            </a:spcAft>
          </a:pPr>
          <a:r>
            <a:rPr lang="sl-SI" sz="2000" kern="1200" baseline="0" dirty="0" smtClean="0">
              <a:solidFill>
                <a:sysClr val="windowText" lastClr="000000"/>
              </a:solidFill>
              <a:latin typeface="Arial" pitchFamily="34" charset="0"/>
              <a:ea typeface="+mn-ea"/>
              <a:cs typeface="Arial" pitchFamily="34" charset="0"/>
            </a:rPr>
            <a:t>  19.000</a:t>
          </a:r>
          <a:endParaRPr lang="sl-SI" sz="2000" kern="1200" baseline="0" dirty="0">
            <a:solidFill>
              <a:sysClr val="windowText" lastClr="000000"/>
            </a:solidFill>
            <a:latin typeface="Arial" pitchFamily="34" charset="0"/>
            <a:ea typeface="+mn-ea"/>
            <a:cs typeface="Arial" pitchFamily="34" charset="0"/>
          </a:endParaRPr>
        </a:p>
        <a:p>
          <a:pPr lvl="0" algn="l" defTabSz="889000">
            <a:lnSpc>
              <a:spcPct val="90000"/>
            </a:lnSpc>
            <a:spcBef>
              <a:spcPct val="0"/>
            </a:spcBef>
            <a:spcAft>
              <a:spcPct val="35000"/>
            </a:spcAft>
          </a:pPr>
          <a:r>
            <a:rPr lang="sl-SI" sz="2000" kern="1200" baseline="0" dirty="0">
              <a:solidFill>
                <a:sysClr val="windowText" lastClr="000000"/>
              </a:solidFill>
              <a:latin typeface="Arial" pitchFamily="34" charset="0"/>
              <a:ea typeface="+mn-ea"/>
              <a:cs typeface="Arial" pitchFamily="34" charset="0"/>
            </a:rPr>
            <a:t>- ocenjena </a:t>
          </a:r>
          <a:r>
            <a:rPr lang="sl-SI" sz="2000" kern="1200" baseline="0" dirty="0" smtClean="0">
              <a:solidFill>
                <a:sysClr val="windowText" lastClr="000000"/>
              </a:solidFill>
              <a:latin typeface="Arial" pitchFamily="34" charset="0"/>
              <a:ea typeface="+mn-ea"/>
              <a:cs typeface="Arial" pitchFamily="34" charset="0"/>
            </a:rPr>
            <a:t>vrednost</a:t>
          </a:r>
        </a:p>
        <a:p>
          <a:pPr lvl="0" algn="l" defTabSz="889000">
            <a:lnSpc>
              <a:spcPct val="90000"/>
            </a:lnSpc>
            <a:spcBef>
              <a:spcPct val="0"/>
            </a:spcBef>
            <a:spcAft>
              <a:spcPct val="35000"/>
            </a:spcAft>
          </a:pPr>
          <a:r>
            <a:rPr lang="sl-SI" sz="2000" kern="1200" baseline="0" dirty="0" smtClean="0">
              <a:solidFill>
                <a:sysClr val="windowText" lastClr="000000"/>
              </a:solidFill>
              <a:latin typeface="Arial" pitchFamily="34" charset="0"/>
              <a:ea typeface="+mn-ea"/>
              <a:cs typeface="Arial" pitchFamily="34" charset="0"/>
            </a:rPr>
            <a:t>  </a:t>
          </a:r>
          <a:r>
            <a:rPr lang="sl-SI" sz="2000" kern="1200" baseline="0" dirty="0">
              <a:solidFill>
                <a:sysClr val="windowText" lastClr="000000"/>
              </a:solidFill>
              <a:latin typeface="Arial" pitchFamily="34" charset="0"/>
              <a:ea typeface="+mn-ea"/>
              <a:cs typeface="Arial" pitchFamily="34" charset="0"/>
            </a:rPr>
            <a:t>15.000</a:t>
          </a:r>
        </a:p>
        <a:p>
          <a:pPr lvl="0" algn="l" defTabSz="889000">
            <a:lnSpc>
              <a:spcPct val="90000"/>
            </a:lnSpc>
            <a:spcBef>
              <a:spcPct val="0"/>
            </a:spcBef>
            <a:spcAft>
              <a:spcPct val="35000"/>
            </a:spcAft>
          </a:pPr>
          <a:r>
            <a:rPr lang="sl-SI" sz="2000" kern="1200" baseline="0" dirty="0">
              <a:solidFill>
                <a:sysClr val="windowText" lastClr="000000"/>
              </a:solidFill>
              <a:latin typeface="Arial" pitchFamily="34" charset="0"/>
              <a:ea typeface="+mn-ea"/>
              <a:cs typeface="Arial" pitchFamily="34" charset="0"/>
            </a:rPr>
            <a:t>- najnižja ponudba </a:t>
          </a:r>
          <a:endParaRPr lang="sl-SI" sz="2000" kern="1200" baseline="0" dirty="0" smtClean="0">
            <a:solidFill>
              <a:sysClr val="windowText" lastClr="000000"/>
            </a:solidFill>
            <a:latin typeface="Arial" pitchFamily="34" charset="0"/>
            <a:ea typeface="+mn-ea"/>
            <a:cs typeface="Arial" pitchFamily="34" charset="0"/>
          </a:endParaRPr>
        </a:p>
        <a:p>
          <a:pPr lvl="0" algn="l" defTabSz="889000">
            <a:lnSpc>
              <a:spcPct val="90000"/>
            </a:lnSpc>
            <a:spcBef>
              <a:spcPct val="0"/>
            </a:spcBef>
            <a:spcAft>
              <a:spcPct val="35000"/>
            </a:spcAft>
          </a:pPr>
          <a:r>
            <a:rPr lang="sl-SI" sz="2000" kern="1200" baseline="0" dirty="0" smtClean="0">
              <a:solidFill>
                <a:sysClr val="windowText" lastClr="000000"/>
              </a:solidFill>
              <a:latin typeface="Arial" pitchFamily="34" charset="0"/>
              <a:ea typeface="+mn-ea"/>
              <a:cs typeface="Arial" pitchFamily="34" charset="0"/>
            </a:rPr>
            <a:t>  19.500</a:t>
          </a:r>
          <a:endParaRPr lang="sl-SI" sz="2000" kern="1200" baseline="0" dirty="0">
            <a:solidFill>
              <a:sysClr val="windowText" lastClr="000000"/>
            </a:solidFill>
            <a:latin typeface="Arial" pitchFamily="34" charset="0"/>
            <a:ea typeface="+mn-ea"/>
            <a:cs typeface="Arial" pitchFamily="34" charset="0"/>
          </a:endParaRPr>
        </a:p>
      </dsp:txBody>
      <dsp:txXfrm>
        <a:off x="4875871" y="1378868"/>
        <a:ext cx="2434366" cy="2631928"/>
      </dsp:txXfrm>
    </dsp:sp>
    <dsp:sp modelId="{B85F55F4-9700-4422-93BF-8E7E303F50D8}">
      <dsp:nvSpPr>
        <dsp:cNvPr id="0" name=""/>
        <dsp:cNvSpPr/>
      </dsp:nvSpPr>
      <dsp:spPr>
        <a:xfrm>
          <a:off x="0" y="3885227"/>
          <a:ext cx="7310238" cy="292436"/>
        </a:xfrm>
        <a:prstGeom prst="rect">
          <a:avLst/>
        </a:prstGeom>
        <a:solidFill>
          <a:srgbClr val="4F81BD">
            <a:shade val="8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44820-C237-4218-B1AE-737B8FC41B22}" type="datetimeFigureOut">
              <a:rPr lang="sl-SI" smtClean="0"/>
              <a:t>16.7.2013</a:t>
            </a:fld>
            <a:endParaRPr 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06A21-892A-41DE-ABD2-72C5FD057D27}" type="slidenum">
              <a:rPr lang="sl-SI" smtClean="0"/>
              <a:t>‹#›</a:t>
            </a:fld>
            <a:endParaRPr lang="sl-SI"/>
          </a:p>
        </p:txBody>
      </p:sp>
    </p:spTree>
    <p:extLst>
      <p:ext uri="{BB962C8B-B14F-4D97-AF65-F5344CB8AC3E}">
        <p14:creationId xmlns:p14="http://schemas.microsoft.com/office/powerpoint/2010/main" val="414036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a:t>
            </a:fld>
            <a:endParaRPr lang="sl-SI"/>
          </a:p>
        </p:txBody>
      </p:sp>
    </p:spTree>
    <p:extLst>
      <p:ext uri="{BB962C8B-B14F-4D97-AF65-F5344CB8AC3E}">
        <p14:creationId xmlns:p14="http://schemas.microsoft.com/office/powerpoint/2010/main" val="951447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10</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11</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12</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13</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14</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15</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16</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17</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18</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19</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20</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21</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22</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23</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24</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25</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26</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27</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28</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29</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3</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31</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32</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33</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34</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35</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36</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38</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43</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4</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5</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6</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7</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8</a:t>
            </a:fld>
            <a:endParaRPr lang="sl-SI"/>
          </a:p>
        </p:txBody>
      </p:sp>
    </p:spTree>
    <p:extLst>
      <p:ext uri="{BB962C8B-B14F-4D97-AF65-F5344CB8AC3E}">
        <p14:creationId xmlns:p14="http://schemas.microsoft.com/office/powerpoint/2010/main" val="226260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8A806A21-892A-41DE-ABD2-72C5FD057D27}" type="slidenum">
              <a:rPr lang="sl-SI" smtClean="0"/>
              <a:t>9</a:t>
            </a:fld>
            <a:endParaRPr lang="sl-SI"/>
          </a:p>
        </p:txBody>
      </p:sp>
    </p:spTree>
    <p:extLst>
      <p:ext uri="{BB962C8B-B14F-4D97-AF65-F5344CB8AC3E}">
        <p14:creationId xmlns:p14="http://schemas.microsoft.com/office/powerpoint/2010/main" val="2262608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aslovni diapozitiv">
    <p:bg>
      <p:bgRef idx="1001">
        <a:schemeClr val="bg1"/>
      </p:bgRef>
    </p:bg>
    <p:spTree>
      <p:nvGrpSpPr>
        <p:cNvPr id="1" name=""/>
        <p:cNvGrpSpPr/>
        <p:nvPr/>
      </p:nvGrpSpPr>
      <p:grpSpPr>
        <a:xfrm>
          <a:off x="0" y="0"/>
          <a:ext cx="0" cy="0"/>
          <a:chOff x="0" y="0"/>
          <a:chExt cx="0" cy="0"/>
        </a:xfrm>
      </p:grpSpPr>
      <p:pic>
        <p:nvPicPr>
          <p:cNvPr id="3" name="Picture 3" descr="Z:\JAVNA UPRAVA 2010\Si CGP\CGP_prirocnik_WEB\OUT\05 Medijsko promocijski elementi\11 PPT predstavitev\untitled folder\ozadje-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p:nvPr/>
        </p:nvSpPr>
        <p:spPr>
          <a:xfrm>
            <a:off x="962025" y="708025"/>
            <a:ext cx="1504950" cy="319088"/>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INFRASTRUKTURO IN PROSTOR</a:t>
            </a:r>
            <a:endParaRPr lang="en-US" sz="700" b="1">
              <a:solidFill>
                <a:schemeClr val="tx2"/>
              </a:solidFill>
              <a:latin typeface="Republika" charset="-18"/>
            </a:endParaRPr>
          </a:p>
        </p:txBody>
      </p:sp>
      <p:pic>
        <p:nvPicPr>
          <p:cNvPr id="5" name="Picture 8" descr="grb moder za 10 pt.wm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72000" y="1548000"/>
            <a:ext cx="7200000" cy="1490622"/>
          </a:xfrm>
          <a:prstGeom prst="rect">
            <a:avLst/>
          </a:prstGeom>
        </p:spPr>
        <p:txBody>
          <a:bodyPr lIns="0" tIns="0" rIns="0" bIns="0" anchor="t" anchorCtr="0"/>
          <a:lstStyle>
            <a:lvl1pPr algn="l">
              <a:defRPr b="1">
                <a:solidFill>
                  <a:srgbClr val="999999"/>
                </a:solidFill>
                <a:latin typeface="Arial" pitchFamily="34" charset="0"/>
                <a:cs typeface="Arial" pitchFamily="34" charset="0"/>
              </a:defRPr>
            </a:lvl1pPr>
          </a:lstStyle>
          <a:p>
            <a:r>
              <a:rPr lang="sl-SI" smtClean="0"/>
              <a:t>Uredite slog naslova matrice</a:t>
            </a:r>
            <a:endParaRPr lang="en-US" dirty="0"/>
          </a:p>
        </p:txBody>
      </p:sp>
      <p:sp>
        <p:nvSpPr>
          <p:cNvPr id="6" name="Date Placeholder 3"/>
          <p:cNvSpPr>
            <a:spLocks noGrp="1"/>
          </p:cNvSpPr>
          <p:nvPr>
            <p:ph type="dt" sz="half" idx="10"/>
          </p:nvPr>
        </p:nvSpPr>
        <p:spPr>
          <a:xfrm>
            <a:off x="971550" y="6356350"/>
            <a:ext cx="1495425" cy="365125"/>
          </a:xfrm>
        </p:spPr>
        <p:txBody>
          <a:bodyPr/>
          <a:lstStyle>
            <a:lvl1pPr>
              <a:defRPr/>
            </a:lvl1pPr>
          </a:lstStyle>
          <a:p>
            <a:pPr>
              <a:defRPr/>
            </a:pPr>
            <a:fld id="{F614FCD3-3916-4DA5-A7A3-BB2D28FDC5E0}" type="datetimeFigureOut">
              <a:rPr lang="en-US"/>
              <a:pPr>
                <a:defRPr/>
              </a:pPr>
              <a:t>7/16/2013</a:t>
            </a:fld>
            <a:endParaRPr lang="en-US" dirty="0"/>
          </a:p>
        </p:txBody>
      </p:sp>
      <p:sp>
        <p:nvSpPr>
          <p:cNvPr id="7" name="Footer Placeholder 4"/>
          <p:cNvSpPr>
            <a:spLocks noGrp="1"/>
          </p:cNvSpPr>
          <p:nvPr>
            <p:ph type="ftr" sz="quarter" idx="11"/>
          </p:nvPr>
        </p:nvSpPr>
        <p:spPr/>
        <p:txBody>
          <a:bodyPr/>
          <a:lstStyle>
            <a:lvl1pPr>
              <a:defRPr dirty="0"/>
            </a:lvl1pPr>
          </a:lstStyle>
          <a:p>
            <a:pPr>
              <a:defRPr/>
            </a:pPr>
            <a:endParaRPr lang="en-US"/>
          </a:p>
        </p:txBody>
      </p:sp>
      <p:sp>
        <p:nvSpPr>
          <p:cNvPr id="8" name="Slide Number Placeholder 5"/>
          <p:cNvSpPr>
            <a:spLocks noGrp="1"/>
          </p:cNvSpPr>
          <p:nvPr>
            <p:ph type="sldNum" sz="quarter" idx="12"/>
          </p:nvPr>
        </p:nvSpPr>
        <p:spPr>
          <a:xfrm>
            <a:off x="6553200" y="6356350"/>
            <a:ext cx="1331913" cy="365125"/>
          </a:xfrm>
        </p:spPr>
        <p:txBody>
          <a:bodyPr/>
          <a:lstStyle>
            <a:lvl1pPr>
              <a:defRPr/>
            </a:lvl1pPr>
          </a:lstStyle>
          <a:p>
            <a:pPr>
              <a:defRPr/>
            </a:pPr>
            <a:fld id="{ED671EBD-76BF-4F28-ADF2-A4FDED56C309}" type="slidenum">
              <a:rPr lang="en-US"/>
              <a:pPr>
                <a:defRPr/>
              </a:pPr>
              <a:t>‹#›</a:t>
            </a:fld>
            <a:endParaRPr lang="en-US"/>
          </a:p>
        </p:txBody>
      </p:sp>
    </p:spTree>
    <p:extLst>
      <p:ext uri="{BB962C8B-B14F-4D97-AF65-F5344CB8AC3E}">
        <p14:creationId xmlns:p14="http://schemas.microsoft.com/office/powerpoint/2010/main" val="675672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extBox 8"/>
          <p:cNvSpPr txBox="1"/>
          <p:nvPr/>
        </p:nvSpPr>
        <p:spPr>
          <a:xfrm>
            <a:off x="962025" y="708025"/>
            <a:ext cx="1204913"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PR</a:t>
            </a:r>
            <a:r>
              <a:rPr lang="sl-SI" sz="700" b="1">
                <a:solidFill>
                  <a:schemeClr val="tx2"/>
                </a:solidFill>
                <a:latin typeface="Republika" charset="-18"/>
              </a:rPr>
              <a:t>OMET</a:t>
            </a:r>
            <a:endParaRPr lang="en-US" sz="700" b="1">
              <a:solidFill>
                <a:schemeClr val="tx2"/>
              </a:solidFill>
              <a:latin typeface="Republika" charset="-18"/>
            </a:endParaRPr>
          </a:p>
        </p:txBody>
      </p:sp>
      <p:pic>
        <p:nvPicPr>
          <p:cNvPr id="4"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5" name="Date Placeholder 2"/>
          <p:cNvSpPr>
            <a:spLocks noGrp="1"/>
          </p:cNvSpPr>
          <p:nvPr>
            <p:ph type="dt" sz="half" idx="10"/>
          </p:nvPr>
        </p:nvSpPr>
        <p:spPr>
          <a:xfrm>
            <a:off x="1008063" y="6356350"/>
            <a:ext cx="1939925" cy="365125"/>
          </a:xfrm>
        </p:spPr>
        <p:txBody>
          <a:bodyPr/>
          <a:lstStyle>
            <a:lvl1pPr>
              <a:defRPr/>
            </a:lvl1pPr>
          </a:lstStyle>
          <a:p>
            <a:pPr>
              <a:defRPr/>
            </a:pPr>
            <a:fld id="{28E7AC8D-855F-48A2-91AC-AA0D7CEFA6B9}" type="datetimeFigureOut">
              <a:rPr lang="sl-SI"/>
              <a:pPr>
                <a:defRPr/>
              </a:pPr>
              <a:t>16.7.2013</a:t>
            </a:fld>
            <a:endParaRPr lang="sl-SI"/>
          </a:p>
        </p:txBody>
      </p:sp>
      <p:sp>
        <p:nvSpPr>
          <p:cNvPr id="6" name="Footer Placeholder 3"/>
          <p:cNvSpPr>
            <a:spLocks noGrp="1"/>
          </p:cNvSpPr>
          <p:nvPr>
            <p:ph type="ftr" sz="quarter" idx="11"/>
          </p:nvPr>
        </p:nvSpPr>
        <p:spPr/>
        <p:txBody>
          <a:bodyPr/>
          <a:lstStyle>
            <a:lvl1pPr>
              <a:defRPr/>
            </a:lvl1pPr>
          </a:lstStyle>
          <a:p>
            <a:pPr>
              <a:defRPr/>
            </a:pPr>
            <a:endParaRPr lang="sl-SI"/>
          </a:p>
        </p:txBody>
      </p:sp>
      <p:sp>
        <p:nvSpPr>
          <p:cNvPr id="7" name="Slide Number Placeholder 4"/>
          <p:cNvSpPr>
            <a:spLocks noGrp="1"/>
          </p:cNvSpPr>
          <p:nvPr>
            <p:ph type="sldNum" sz="quarter" idx="12"/>
          </p:nvPr>
        </p:nvSpPr>
        <p:spPr/>
        <p:txBody>
          <a:bodyPr/>
          <a:lstStyle>
            <a:lvl1pPr>
              <a:defRPr/>
            </a:lvl1pPr>
          </a:lstStyle>
          <a:p>
            <a:pPr>
              <a:defRPr/>
            </a:pPr>
            <a:fld id="{1ED32CFD-0D34-4E2E-8963-6C69C2CB69C6}" type="slidenum">
              <a:rPr lang="sl-SI"/>
              <a:pPr>
                <a:defRPr/>
              </a:pPr>
              <a:t>‹#›</a:t>
            </a:fld>
            <a:endParaRPr lang="sl-SI"/>
          </a:p>
        </p:txBody>
      </p:sp>
    </p:spTree>
    <p:extLst>
      <p:ext uri="{BB962C8B-B14F-4D97-AF65-F5344CB8AC3E}">
        <p14:creationId xmlns:p14="http://schemas.microsoft.com/office/powerpoint/2010/main" val="364249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99" y="1440000"/>
            <a:ext cx="7139407" cy="1470025"/>
          </a:xfrm>
        </p:spPr>
        <p:txBody>
          <a:bodyPr/>
          <a:lstStyle/>
          <a:p>
            <a:r>
              <a:rPr lang="en-US" dirty="0" smtClean="0"/>
              <a:t>Click to edit Master title style</a:t>
            </a:r>
            <a:endParaRPr lang="sl-SI" dirty="0"/>
          </a:p>
        </p:txBody>
      </p:sp>
      <p:sp>
        <p:nvSpPr>
          <p:cNvPr id="3" name="Subtitle 2"/>
          <p:cNvSpPr>
            <a:spLocks noGrp="1"/>
          </p:cNvSpPr>
          <p:nvPr>
            <p:ph type="subTitle" idx="1"/>
          </p:nvPr>
        </p:nvSpPr>
        <p:spPr>
          <a:xfrm>
            <a:off x="1007999" y="2880000"/>
            <a:ext cx="713940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sl-SI" dirty="0"/>
          </a:p>
        </p:txBody>
      </p:sp>
      <p:sp>
        <p:nvSpPr>
          <p:cNvPr id="4" name="Date Placeholder 3"/>
          <p:cNvSpPr>
            <a:spLocks noGrp="1"/>
          </p:cNvSpPr>
          <p:nvPr>
            <p:ph type="dt" sz="half" idx="10"/>
          </p:nvPr>
        </p:nvSpPr>
        <p:spPr/>
        <p:txBody>
          <a:bodyPr/>
          <a:lstStyle>
            <a:lvl1pPr>
              <a:defRPr/>
            </a:lvl1pPr>
          </a:lstStyle>
          <a:p>
            <a:pPr>
              <a:defRPr/>
            </a:pPr>
            <a:fld id="{70208CBB-8BC5-4DF9-98FC-808675E61B84}" type="datetimeFigureOut">
              <a:rPr lang="sl-SI"/>
              <a:pPr>
                <a:defRPr/>
              </a:pPr>
              <a:t>16.7.2013</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17EF499F-730F-448C-8B12-994BA5004DB6}" type="slidenum">
              <a:rPr lang="sl-SI"/>
              <a:pPr>
                <a:defRPr/>
              </a:pPr>
              <a:t>‹#›</a:t>
            </a:fld>
            <a:endParaRPr lang="sl-SI" dirty="0"/>
          </a:p>
        </p:txBody>
      </p:sp>
    </p:spTree>
    <p:extLst>
      <p:ext uri="{BB962C8B-B14F-4D97-AF65-F5344CB8AC3E}">
        <p14:creationId xmlns:p14="http://schemas.microsoft.com/office/powerpoint/2010/main" val="349231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13" name="Text Placeholder 11"/>
          <p:cNvSpPr>
            <a:spLocks noGrp="1"/>
          </p:cNvSpPr>
          <p:nvPr>
            <p:ph type="body" sz="quarter" idx="13"/>
          </p:nvPr>
        </p:nvSpPr>
        <p:spPr>
          <a:xfrm>
            <a:off x="971425" y="3240088"/>
            <a:ext cx="7201025"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4"/>
          </p:nvPr>
        </p:nvSpPr>
        <p:spPr/>
        <p:txBody>
          <a:bodyPr/>
          <a:lstStyle>
            <a:lvl1pPr>
              <a:defRPr/>
            </a:lvl1pPr>
          </a:lstStyle>
          <a:p>
            <a:pPr>
              <a:defRPr/>
            </a:pPr>
            <a:fld id="{B1EA1213-17D8-449D-B7A5-3CDE88C474D1}" type="datetimeFigureOut">
              <a:rPr lang="sl-SI"/>
              <a:pPr>
                <a:defRPr/>
              </a:pPr>
              <a:t>16.7.2013</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36757B4E-7563-4509-8AAE-1E25C942FCE7}" type="slidenum">
              <a:rPr lang="sl-SI"/>
              <a:pPr>
                <a:defRPr/>
              </a:pPr>
              <a:t>‹#›</a:t>
            </a:fld>
            <a:endParaRPr lang="sl-SI" dirty="0"/>
          </a:p>
        </p:txBody>
      </p:sp>
    </p:spTree>
    <p:extLst>
      <p:ext uri="{BB962C8B-B14F-4D97-AF65-F5344CB8AC3E}">
        <p14:creationId xmlns:p14="http://schemas.microsoft.com/office/powerpoint/2010/main" val="268599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a:xfrm>
            <a:off x="972000" y="3240000"/>
            <a:ext cx="7200000" cy="262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Date Placeholder 3"/>
          <p:cNvSpPr>
            <a:spLocks noGrp="1"/>
          </p:cNvSpPr>
          <p:nvPr>
            <p:ph type="dt" sz="half" idx="10"/>
          </p:nvPr>
        </p:nvSpPr>
        <p:spPr/>
        <p:txBody>
          <a:bodyPr/>
          <a:lstStyle>
            <a:lvl1pPr>
              <a:defRPr/>
            </a:lvl1pPr>
          </a:lstStyle>
          <a:p>
            <a:pPr>
              <a:defRPr/>
            </a:pPr>
            <a:fld id="{0B9A54B5-DBFC-4C25-9507-DF7263F06108}" type="datetimeFigureOut">
              <a:rPr lang="sl-SI"/>
              <a:pPr>
                <a:defRPr/>
              </a:pPr>
              <a:t>16.7.2013</a:t>
            </a:fld>
            <a:endParaRPr lang="sl-SI" dirty="0"/>
          </a:p>
        </p:txBody>
      </p:sp>
      <p:sp>
        <p:nvSpPr>
          <p:cNvPr id="5" name="Footer Placeholder 4"/>
          <p:cNvSpPr>
            <a:spLocks noGrp="1"/>
          </p:cNvSpPr>
          <p:nvPr>
            <p:ph type="ftr" sz="quarter" idx="11"/>
          </p:nvPr>
        </p:nvSpPr>
        <p:spPr/>
        <p:txBody>
          <a:bodyPr/>
          <a:lstStyle>
            <a:lvl1pPr>
              <a:defRPr/>
            </a:lvl1pPr>
          </a:lstStyle>
          <a:p>
            <a:pPr>
              <a:defRPr/>
            </a:pPr>
            <a:endParaRPr lang="sl-SI"/>
          </a:p>
        </p:txBody>
      </p:sp>
      <p:sp>
        <p:nvSpPr>
          <p:cNvPr id="6" name="Slide Number Placeholder 5"/>
          <p:cNvSpPr>
            <a:spLocks noGrp="1"/>
          </p:cNvSpPr>
          <p:nvPr>
            <p:ph type="sldNum" sz="quarter" idx="12"/>
          </p:nvPr>
        </p:nvSpPr>
        <p:spPr/>
        <p:txBody>
          <a:bodyPr/>
          <a:lstStyle>
            <a:lvl1pPr>
              <a:defRPr/>
            </a:lvl1pPr>
          </a:lstStyle>
          <a:p>
            <a:pPr>
              <a:defRPr/>
            </a:pPr>
            <a:fld id="{89D37697-7AA8-4DE7-99DF-EB4C0C74BDD0}" type="slidenum">
              <a:rPr lang="sl-SI"/>
              <a:pPr>
                <a:defRPr/>
              </a:pPr>
              <a:t>‹#›</a:t>
            </a:fld>
            <a:endParaRPr lang="sl-SI" dirty="0"/>
          </a:p>
        </p:txBody>
      </p:sp>
    </p:spTree>
    <p:extLst>
      <p:ext uri="{BB962C8B-B14F-4D97-AF65-F5344CB8AC3E}">
        <p14:creationId xmlns:p14="http://schemas.microsoft.com/office/powerpoint/2010/main" val="36392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5" name="TextBox 8"/>
          <p:cNvSpPr txBox="1"/>
          <p:nvPr/>
        </p:nvSpPr>
        <p:spPr>
          <a:xfrm>
            <a:off x="962025" y="708025"/>
            <a:ext cx="1204913"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PR</a:t>
            </a:r>
            <a:r>
              <a:rPr lang="sl-SI" sz="700" b="1">
                <a:solidFill>
                  <a:schemeClr val="tx2"/>
                </a:solidFill>
                <a:latin typeface="Republika" charset="-18"/>
              </a:rPr>
              <a:t>OMET</a:t>
            </a:r>
            <a:endParaRPr lang="en-US" sz="700" b="1">
              <a:solidFill>
                <a:schemeClr val="tx2"/>
              </a:solidFill>
              <a:latin typeface="Republika" charset="-18"/>
            </a:endParaRP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14" name="Text Placeholder 12"/>
          <p:cNvSpPr>
            <a:spLocks noGrp="1"/>
          </p:cNvSpPr>
          <p:nvPr>
            <p:ph type="body" sz="quarter" idx="13"/>
          </p:nvPr>
        </p:nvSpPr>
        <p:spPr>
          <a:xfrm>
            <a:off x="971550" y="3240088"/>
            <a:ext cx="3313113" cy="2627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8" name="Text Placeholder 15"/>
          <p:cNvSpPr>
            <a:spLocks noGrp="1"/>
          </p:cNvSpPr>
          <p:nvPr>
            <p:ph type="body" sz="quarter" idx="14"/>
          </p:nvPr>
        </p:nvSpPr>
        <p:spPr>
          <a:xfrm>
            <a:off x="4848225" y="3240088"/>
            <a:ext cx="3312000"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4"/>
          <p:cNvSpPr>
            <a:spLocks noGrp="1"/>
          </p:cNvSpPr>
          <p:nvPr>
            <p:ph type="dt" sz="half" idx="15"/>
          </p:nvPr>
        </p:nvSpPr>
        <p:spPr>
          <a:xfrm>
            <a:off x="1008063" y="6356350"/>
            <a:ext cx="2133600" cy="365125"/>
          </a:xfrm>
        </p:spPr>
        <p:txBody>
          <a:bodyPr/>
          <a:lstStyle>
            <a:lvl1pPr>
              <a:defRPr/>
            </a:lvl1pPr>
          </a:lstStyle>
          <a:p>
            <a:pPr>
              <a:defRPr/>
            </a:pPr>
            <a:fld id="{564086D9-DF52-4600-9567-82CD7ADAACF6}" type="datetimeFigureOut">
              <a:rPr lang="sl-SI"/>
              <a:pPr>
                <a:defRPr/>
              </a:pPr>
              <a:t>16.7.2013</a:t>
            </a:fld>
            <a:endParaRPr lang="sl-SI" dirty="0"/>
          </a:p>
        </p:txBody>
      </p:sp>
      <p:sp>
        <p:nvSpPr>
          <p:cNvPr id="8" name="Footer Placeholder 5"/>
          <p:cNvSpPr>
            <a:spLocks noGrp="1"/>
          </p:cNvSpPr>
          <p:nvPr>
            <p:ph type="ftr" sz="quarter" idx="16"/>
          </p:nvPr>
        </p:nvSpPr>
        <p:spPr/>
        <p:txBody>
          <a:bodyPr/>
          <a:lstStyle>
            <a:lvl1pPr>
              <a:defRPr/>
            </a:lvl1pPr>
          </a:lstStyle>
          <a:p>
            <a:pPr>
              <a:defRPr/>
            </a:pPr>
            <a:endParaRPr lang="sl-SI"/>
          </a:p>
        </p:txBody>
      </p:sp>
      <p:sp>
        <p:nvSpPr>
          <p:cNvPr id="9" name="Slide Number Placeholder 6"/>
          <p:cNvSpPr>
            <a:spLocks noGrp="1"/>
          </p:cNvSpPr>
          <p:nvPr>
            <p:ph type="sldNum" sz="quarter" idx="17"/>
          </p:nvPr>
        </p:nvSpPr>
        <p:spPr/>
        <p:txBody>
          <a:bodyPr/>
          <a:lstStyle>
            <a:lvl1pPr>
              <a:defRPr/>
            </a:lvl1pPr>
          </a:lstStyle>
          <a:p>
            <a:pPr>
              <a:defRPr/>
            </a:pPr>
            <a:fld id="{B74EC03E-3F74-4FE3-8514-525F9BADC7D7}" type="slidenum">
              <a:rPr lang="sl-SI"/>
              <a:pPr>
                <a:defRPr/>
              </a:pPr>
              <a:t>‹#›</a:t>
            </a:fld>
            <a:endParaRPr lang="sl-SI"/>
          </a:p>
        </p:txBody>
      </p:sp>
    </p:spTree>
    <p:extLst>
      <p:ext uri="{BB962C8B-B14F-4D97-AF65-F5344CB8AC3E}">
        <p14:creationId xmlns:p14="http://schemas.microsoft.com/office/powerpoint/2010/main" val="239932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8"/>
          <p:cNvSpPr txBox="1"/>
          <p:nvPr/>
        </p:nvSpPr>
        <p:spPr>
          <a:xfrm>
            <a:off x="962025" y="708025"/>
            <a:ext cx="1204913"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PR</a:t>
            </a:r>
            <a:r>
              <a:rPr lang="sl-SI" sz="700" b="1">
                <a:solidFill>
                  <a:schemeClr val="tx2"/>
                </a:solidFill>
                <a:latin typeface="Republika" charset="-18"/>
              </a:rPr>
              <a:t>OMET</a:t>
            </a:r>
            <a:endParaRPr lang="en-US" sz="700" b="1">
              <a:solidFill>
                <a:schemeClr val="tx2"/>
              </a:solidFill>
              <a:latin typeface="Republika" charset="-18"/>
            </a:endParaRP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3" name="Content Placeholder 2"/>
          <p:cNvSpPr>
            <a:spLocks noGrp="1"/>
          </p:cNvSpPr>
          <p:nvPr>
            <p:ph sz="half" idx="1"/>
          </p:nvPr>
        </p:nvSpPr>
        <p:spPr>
          <a:xfrm>
            <a:off x="972000"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7" name="Date Placeholder 4"/>
          <p:cNvSpPr>
            <a:spLocks noGrp="1"/>
          </p:cNvSpPr>
          <p:nvPr>
            <p:ph type="dt" sz="half" idx="10"/>
          </p:nvPr>
        </p:nvSpPr>
        <p:spPr>
          <a:xfrm>
            <a:off x="1008063" y="6356350"/>
            <a:ext cx="2133600" cy="365125"/>
          </a:xfrm>
        </p:spPr>
        <p:txBody>
          <a:bodyPr/>
          <a:lstStyle>
            <a:lvl1pPr>
              <a:defRPr/>
            </a:lvl1pPr>
          </a:lstStyle>
          <a:p>
            <a:pPr>
              <a:defRPr/>
            </a:pPr>
            <a:fld id="{96B04740-5848-4EFA-A15D-728E9E06C3EB}" type="datetimeFigureOut">
              <a:rPr lang="sl-SI"/>
              <a:pPr>
                <a:defRPr/>
              </a:pPr>
              <a:t>16.7.2013</a:t>
            </a:fld>
            <a:endParaRPr lang="sl-SI" dirty="0"/>
          </a:p>
        </p:txBody>
      </p:sp>
      <p:sp>
        <p:nvSpPr>
          <p:cNvPr id="8" name="Footer Placeholder 5"/>
          <p:cNvSpPr>
            <a:spLocks noGrp="1"/>
          </p:cNvSpPr>
          <p:nvPr>
            <p:ph type="ftr" sz="quarter" idx="11"/>
          </p:nvPr>
        </p:nvSpPr>
        <p:spPr/>
        <p:txBody>
          <a:bodyPr/>
          <a:lstStyle>
            <a:lvl1pPr>
              <a:defRPr/>
            </a:lvl1pPr>
          </a:lstStyle>
          <a:p>
            <a:pPr>
              <a:defRPr/>
            </a:pPr>
            <a:endParaRPr lang="sl-SI"/>
          </a:p>
        </p:txBody>
      </p:sp>
      <p:sp>
        <p:nvSpPr>
          <p:cNvPr id="9" name="Slide Number Placeholder 6"/>
          <p:cNvSpPr>
            <a:spLocks noGrp="1"/>
          </p:cNvSpPr>
          <p:nvPr>
            <p:ph type="sldNum" sz="quarter" idx="12"/>
          </p:nvPr>
        </p:nvSpPr>
        <p:spPr/>
        <p:txBody>
          <a:bodyPr/>
          <a:lstStyle>
            <a:lvl1pPr>
              <a:defRPr/>
            </a:lvl1pPr>
          </a:lstStyle>
          <a:p>
            <a:pPr>
              <a:defRPr/>
            </a:pPr>
            <a:fld id="{8DD4F5B3-8FFD-4B0E-8EE5-B1B2A2459CCE}" type="slidenum">
              <a:rPr lang="sl-SI"/>
              <a:pPr>
                <a:defRPr/>
              </a:pPr>
              <a:t>‹#›</a:t>
            </a:fld>
            <a:endParaRPr lang="sl-SI"/>
          </a:p>
        </p:txBody>
      </p:sp>
    </p:spTree>
    <p:extLst>
      <p:ext uri="{BB962C8B-B14F-4D97-AF65-F5344CB8AC3E}">
        <p14:creationId xmlns:p14="http://schemas.microsoft.com/office/powerpoint/2010/main" val="123426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5" name="TextBox 8"/>
          <p:cNvSpPr txBox="1"/>
          <p:nvPr/>
        </p:nvSpPr>
        <p:spPr>
          <a:xfrm>
            <a:off x="962025" y="708025"/>
            <a:ext cx="1204913"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PR</a:t>
            </a:r>
            <a:r>
              <a:rPr lang="sl-SI" sz="700" b="1">
                <a:solidFill>
                  <a:schemeClr val="tx2"/>
                </a:solidFill>
                <a:latin typeface="Republika" charset="-18"/>
              </a:rPr>
              <a:t>OMET</a:t>
            </a:r>
            <a:endParaRPr lang="en-US" sz="700" b="1">
              <a:solidFill>
                <a:schemeClr val="tx2"/>
              </a:solidFill>
              <a:latin typeface="Republika" charset="-18"/>
            </a:endParaRPr>
          </a:p>
        </p:txBody>
      </p:sp>
      <p:pic>
        <p:nvPicPr>
          <p:cNvPr id="6" name="Picture 9" descr="grb moder za 10 pt.wm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Click to edit Master title style</a:t>
            </a:r>
            <a:endParaRPr lang="sl-SI" dirty="0"/>
          </a:p>
        </p:txBody>
      </p:sp>
      <p:sp>
        <p:nvSpPr>
          <p:cNvPr id="4" name="Content Placeholder 3"/>
          <p:cNvSpPr>
            <a:spLocks noGrp="1"/>
          </p:cNvSpPr>
          <p:nvPr>
            <p:ph sz="half" idx="2"/>
          </p:nvPr>
        </p:nvSpPr>
        <p:spPr>
          <a:xfrm>
            <a:off x="4848599" y="3240000"/>
            <a:ext cx="3312000" cy="262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10" name="Text Placeholder 8"/>
          <p:cNvSpPr>
            <a:spLocks noGrp="1"/>
          </p:cNvSpPr>
          <p:nvPr>
            <p:ph type="body" sz="quarter" idx="13"/>
          </p:nvPr>
        </p:nvSpPr>
        <p:spPr>
          <a:xfrm>
            <a:off x="971550" y="3240088"/>
            <a:ext cx="3313113"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4"/>
          <p:cNvSpPr>
            <a:spLocks noGrp="1"/>
          </p:cNvSpPr>
          <p:nvPr>
            <p:ph type="dt" sz="half" idx="14"/>
          </p:nvPr>
        </p:nvSpPr>
        <p:spPr>
          <a:xfrm>
            <a:off x="1008063" y="6356350"/>
            <a:ext cx="2133600" cy="365125"/>
          </a:xfrm>
        </p:spPr>
        <p:txBody>
          <a:bodyPr/>
          <a:lstStyle>
            <a:lvl1pPr>
              <a:defRPr/>
            </a:lvl1pPr>
          </a:lstStyle>
          <a:p>
            <a:pPr>
              <a:defRPr/>
            </a:pPr>
            <a:fld id="{2441A851-0444-4B36-8026-25D60389C50A}" type="datetimeFigureOut">
              <a:rPr lang="sl-SI"/>
              <a:pPr>
                <a:defRPr/>
              </a:pPr>
              <a:t>16.7.2013</a:t>
            </a:fld>
            <a:endParaRPr lang="sl-SI" dirty="0"/>
          </a:p>
        </p:txBody>
      </p:sp>
      <p:sp>
        <p:nvSpPr>
          <p:cNvPr id="8" name="Footer Placeholder 5"/>
          <p:cNvSpPr>
            <a:spLocks noGrp="1"/>
          </p:cNvSpPr>
          <p:nvPr>
            <p:ph type="ftr" sz="quarter" idx="15"/>
          </p:nvPr>
        </p:nvSpPr>
        <p:spPr/>
        <p:txBody>
          <a:bodyPr/>
          <a:lstStyle>
            <a:lvl1pPr>
              <a:defRPr/>
            </a:lvl1pPr>
          </a:lstStyle>
          <a:p>
            <a:pPr>
              <a:defRPr/>
            </a:pPr>
            <a:endParaRPr lang="sl-SI"/>
          </a:p>
        </p:txBody>
      </p:sp>
      <p:sp>
        <p:nvSpPr>
          <p:cNvPr id="9" name="Slide Number Placeholder 6"/>
          <p:cNvSpPr>
            <a:spLocks noGrp="1"/>
          </p:cNvSpPr>
          <p:nvPr>
            <p:ph type="sldNum" sz="quarter" idx="16"/>
          </p:nvPr>
        </p:nvSpPr>
        <p:spPr/>
        <p:txBody>
          <a:bodyPr/>
          <a:lstStyle>
            <a:lvl1pPr>
              <a:defRPr/>
            </a:lvl1pPr>
          </a:lstStyle>
          <a:p>
            <a:pPr>
              <a:defRPr/>
            </a:pPr>
            <a:fld id="{7862C004-525D-4320-B6DF-B3AD86C71E3F}" type="slidenum">
              <a:rPr lang="sl-SI"/>
              <a:pPr>
                <a:defRPr/>
              </a:pPr>
              <a:t>‹#›</a:t>
            </a:fld>
            <a:endParaRPr lang="sl-SI"/>
          </a:p>
        </p:txBody>
      </p:sp>
    </p:spTree>
    <p:extLst>
      <p:ext uri="{BB962C8B-B14F-4D97-AF65-F5344CB8AC3E}">
        <p14:creationId xmlns:p14="http://schemas.microsoft.com/office/powerpoint/2010/main" val="186565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5493D3-928B-4A9A-8A19-96609508F795}" type="datetimeFigureOut">
              <a:rPr lang="sl-SI"/>
              <a:pPr>
                <a:defRPr/>
              </a:pPr>
              <a:t>16.7.2013</a:t>
            </a:fld>
            <a:endParaRPr lang="sl-SI" dirty="0"/>
          </a:p>
        </p:txBody>
      </p:sp>
      <p:sp>
        <p:nvSpPr>
          <p:cNvPr id="3" name="Footer Placeholder 4"/>
          <p:cNvSpPr>
            <a:spLocks noGrp="1"/>
          </p:cNvSpPr>
          <p:nvPr>
            <p:ph type="ftr" sz="quarter" idx="11"/>
          </p:nvPr>
        </p:nvSpPr>
        <p:spPr/>
        <p:txBody>
          <a:bodyPr/>
          <a:lstStyle>
            <a:lvl1pPr>
              <a:defRPr/>
            </a:lvl1pPr>
          </a:lstStyle>
          <a:p>
            <a:pPr>
              <a:defRPr/>
            </a:pPr>
            <a:endParaRPr lang="sl-SI"/>
          </a:p>
        </p:txBody>
      </p:sp>
      <p:sp>
        <p:nvSpPr>
          <p:cNvPr id="4" name="Slide Number Placeholder 5"/>
          <p:cNvSpPr>
            <a:spLocks noGrp="1"/>
          </p:cNvSpPr>
          <p:nvPr>
            <p:ph type="sldNum" sz="quarter" idx="12"/>
          </p:nvPr>
        </p:nvSpPr>
        <p:spPr/>
        <p:txBody>
          <a:bodyPr/>
          <a:lstStyle>
            <a:lvl1pPr>
              <a:defRPr/>
            </a:lvl1pPr>
          </a:lstStyle>
          <a:p>
            <a:pPr>
              <a:defRPr/>
            </a:pPr>
            <a:fld id="{19882D68-398B-4091-A26E-789B66CABD8C}" type="slidenum">
              <a:rPr lang="sl-SI"/>
              <a:pPr>
                <a:defRPr/>
              </a:pPr>
              <a:t>‹#›</a:t>
            </a:fld>
            <a:endParaRPr lang="sl-SI" dirty="0"/>
          </a:p>
        </p:txBody>
      </p:sp>
    </p:spTree>
    <p:extLst>
      <p:ext uri="{BB962C8B-B14F-4D97-AF65-F5344CB8AC3E}">
        <p14:creationId xmlns:p14="http://schemas.microsoft.com/office/powerpoint/2010/main" val="3893152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3.w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3" descr="Z:\JAVNA UPRAVA 2010\Si CGP\CGP_prirocnik_WEB\OUT\05 Medijsko promocijski elementi\11 PPT predstavitev\untitled folder\ozadje-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62025" y="708025"/>
            <a:ext cx="1476375" cy="212725"/>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P</a:t>
            </a:r>
            <a:r>
              <a:rPr lang="sl-SI" sz="700" b="1">
                <a:solidFill>
                  <a:schemeClr val="tx2"/>
                </a:solidFill>
                <a:latin typeface="Republika" charset="-18"/>
              </a:rPr>
              <a:t>ROMET</a:t>
            </a:r>
            <a:endParaRPr lang="en-US" sz="700" b="1">
              <a:solidFill>
                <a:schemeClr val="tx2"/>
              </a:solidFill>
              <a:latin typeface="Republika" charset="-18"/>
            </a:endParaRPr>
          </a:p>
        </p:txBody>
      </p:sp>
      <p:pic>
        <p:nvPicPr>
          <p:cNvPr id="1028" name="Picture 8" descr="grb moder za 10 pt.wm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138" y="652463"/>
            <a:ext cx="22383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CB21F50-0431-4C89-B1A3-D88BC6EEA315}" type="datetimeFigureOut">
              <a:rPr lang="en-US"/>
              <a:pPr>
                <a:defRPr/>
              </a:pPr>
              <a:t>7/16/2013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9F7AF64-6876-4E1E-B34D-AA00EC183F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71550" y="1547813"/>
            <a:ext cx="7200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en-US" smtClean="0"/>
              <a:t>Click to edit Master title style</a:t>
            </a:r>
            <a:endParaRPr lang="sl-SI" smtClean="0"/>
          </a:p>
        </p:txBody>
      </p:sp>
      <p:sp>
        <p:nvSpPr>
          <p:cNvPr id="2051" name="Text Placeholder 2"/>
          <p:cNvSpPr>
            <a:spLocks noGrp="1"/>
          </p:cNvSpPr>
          <p:nvPr>
            <p:ph type="body" idx="1"/>
          </p:nvPr>
        </p:nvSpPr>
        <p:spPr bwMode="auto">
          <a:xfrm>
            <a:off x="971550" y="3240088"/>
            <a:ext cx="72009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4" name="Date Placeholder 3"/>
          <p:cNvSpPr>
            <a:spLocks noGrp="1"/>
          </p:cNvSpPr>
          <p:nvPr>
            <p:ph type="dt" sz="half" idx="2"/>
          </p:nvPr>
        </p:nvSpPr>
        <p:spPr>
          <a:xfrm>
            <a:off x="971550" y="6356350"/>
            <a:ext cx="1582738"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0A09AC1-96DA-4D3C-89AB-057060D4E13C}" type="datetimeFigureOut">
              <a:rPr lang="sl-SI"/>
              <a:pPr>
                <a:defRPr/>
              </a:pPr>
              <a:t>16.7.2013</a:t>
            </a:fld>
            <a:endParaRPr lang="sl-SI"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sl-SI"/>
          </a:p>
        </p:txBody>
      </p:sp>
      <p:sp>
        <p:nvSpPr>
          <p:cNvPr id="6" name="Slide Number Placeholder 5"/>
          <p:cNvSpPr>
            <a:spLocks noGrp="1"/>
          </p:cNvSpPr>
          <p:nvPr>
            <p:ph type="sldNum" sz="quarter" idx="4"/>
          </p:nvPr>
        </p:nvSpPr>
        <p:spPr>
          <a:xfrm>
            <a:off x="6553200" y="6356350"/>
            <a:ext cx="1608138"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4ED6C80-526B-40D7-9908-E8E1F607E4C4}" type="slidenum">
              <a:rPr lang="sl-SI"/>
              <a:pPr>
                <a:defRPr/>
              </a:pPr>
              <a:t>‹#›</a:t>
            </a:fld>
            <a:endParaRPr lang="sl-SI" dirty="0"/>
          </a:p>
        </p:txBody>
      </p:sp>
      <p:sp>
        <p:nvSpPr>
          <p:cNvPr id="9" name="TextBox 8"/>
          <p:cNvSpPr txBox="1"/>
          <p:nvPr/>
        </p:nvSpPr>
        <p:spPr>
          <a:xfrm>
            <a:off x="962025" y="708025"/>
            <a:ext cx="1492250" cy="319088"/>
          </a:xfrm>
          <a:prstGeom prst="rect">
            <a:avLst/>
          </a:prstGeom>
          <a:noFill/>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ts val="838"/>
              </a:lnSpc>
            </a:pPr>
            <a:r>
              <a:rPr lang="en-US" sz="700">
                <a:solidFill>
                  <a:schemeClr val="tx2"/>
                </a:solidFill>
                <a:latin typeface="Republika" charset="-18"/>
              </a:rPr>
              <a:t>REPUBLIKA SLOVENIJA</a:t>
            </a:r>
          </a:p>
          <a:p>
            <a:pPr>
              <a:lnSpc>
                <a:spcPts val="838"/>
              </a:lnSpc>
            </a:pPr>
            <a:r>
              <a:rPr lang="en-US" sz="700" b="1">
                <a:solidFill>
                  <a:schemeClr val="tx2"/>
                </a:solidFill>
                <a:latin typeface="Republika" charset="-18"/>
              </a:rPr>
              <a:t>MINISTRSTVO ZA </a:t>
            </a:r>
            <a:r>
              <a:rPr lang="sl-SI" sz="700" b="1">
                <a:solidFill>
                  <a:schemeClr val="tx2"/>
                </a:solidFill>
                <a:latin typeface="Republika" charset="-18"/>
              </a:rPr>
              <a:t>INFRASTRUKTURO IN PROSTOR</a:t>
            </a:r>
            <a:endParaRPr lang="en-US" sz="700" b="1">
              <a:solidFill>
                <a:schemeClr val="tx2"/>
              </a:solidFill>
              <a:latin typeface="Republika" charset="-18"/>
            </a:endParaRPr>
          </a:p>
        </p:txBody>
      </p:sp>
      <p:pic>
        <p:nvPicPr>
          <p:cNvPr id="2056" name="Picture 9" descr="grb moder za 10 pt.wmf"/>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71" r:id="rId2"/>
    <p:sldLayoutId id="2147483672" r:id="rId3"/>
    <p:sldLayoutId id="2147483673" r:id="rId4"/>
    <p:sldLayoutId id="2147483677" r:id="rId5"/>
    <p:sldLayoutId id="2147483678" r:id="rId6"/>
    <p:sldLayoutId id="2147483679" r:id="rId7"/>
    <p:sldLayoutId id="2147483674" r:id="rId8"/>
  </p:sldLayoutIdLst>
  <p:txStyles>
    <p:titleStyle>
      <a:lvl1pPr algn="l" rtl="0" fontAlgn="base">
        <a:spcBef>
          <a:spcPct val="0"/>
        </a:spcBef>
        <a:spcAft>
          <a:spcPct val="0"/>
        </a:spcAft>
        <a:defRPr sz="4400" kern="1200">
          <a:solidFill>
            <a:schemeClr val="tx1"/>
          </a:solidFill>
          <a:latin typeface="Arial" pitchFamily="34" charset="0"/>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3.xml"/><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971550" y="1547813"/>
            <a:ext cx="7200900" cy="1490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sl-SI" sz="3200" b="0" dirty="0" smtClean="0">
                <a:latin typeface="Arial" charset="0"/>
                <a:cs typeface="Arial" charset="0"/>
              </a:rPr>
              <a:t/>
            </a:r>
            <a:br>
              <a:rPr lang="sl-SI" sz="3200" b="0" dirty="0" smtClean="0">
                <a:latin typeface="Arial" charset="0"/>
                <a:cs typeface="Arial" charset="0"/>
              </a:rPr>
            </a:br>
            <a:r>
              <a:rPr lang="sl-SI" sz="3200" b="0" dirty="0" smtClean="0">
                <a:solidFill>
                  <a:schemeClr val="tx2"/>
                </a:solidFill>
                <a:latin typeface="Arial" charset="0"/>
                <a:cs typeface="Arial" charset="0"/>
              </a:rPr>
              <a:t>Javno naročanje</a:t>
            </a:r>
            <a:r>
              <a:rPr lang="sl-SI" sz="3200" b="0" dirty="0">
                <a:latin typeface="Arial" charset="0"/>
                <a:cs typeface="Arial" charset="0"/>
              </a:rPr>
              <a:t/>
            </a:r>
            <a:br>
              <a:rPr lang="sl-SI" sz="3200" b="0" dirty="0">
                <a:latin typeface="Arial" charset="0"/>
                <a:cs typeface="Arial" charset="0"/>
              </a:rPr>
            </a:br>
            <a:r>
              <a:rPr lang="sl-SI" sz="3200" b="0" dirty="0" smtClean="0">
                <a:latin typeface="Arial" charset="0"/>
                <a:cs typeface="Arial" charset="0"/>
              </a:rPr>
              <a:t/>
            </a:r>
            <a:br>
              <a:rPr lang="sl-SI" sz="3200" b="0" dirty="0" smtClean="0">
                <a:latin typeface="Arial" charset="0"/>
                <a:cs typeface="Arial" charset="0"/>
              </a:rPr>
            </a:br>
            <a:r>
              <a:rPr lang="sl-SI" sz="3200" b="0" dirty="0">
                <a:latin typeface="Arial" charset="0"/>
                <a:cs typeface="Arial" charset="0"/>
              </a:rPr>
              <a:t/>
            </a:r>
            <a:br>
              <a:rPr lang="sl-SI" sz="3200" b="0" dirty="0">
                <a:latin typeface="Arial" charset="0"/>
                <a:cs typeface="Arial" charset="0"/>
              </a:rPr>
            </a:br>
            <a:r>
              <a:rPr lang="sl-SI" sz="3200" b="0" dirty="0" smtClean="0">
                <a:latin typeface="Arial" charset="0"/>
                <a:cs typeface="Arial" charset="0"/>
              </a:rPr>
              <a:t/>
            </a:r>
            <a:br>
              <a:rPr lang="sl-SI" sz="3200" b="0" dirty="0" smtClean="0">
                <a:latin typeface="Arial" charset="0"/>
                <a:cs typeface="Arial" charset="0"/>
              </a:rPr>
            </a:br>
            <a:r>
              <a:rPr lang="sl-SI" sz="3200" b="0" dirty="0">
                <a:latin typeface="Arial" charset="0"/>
                <a:cs typeface="Arial" charset="0"/>
              </a:rPr>
              <a:t/>
            </a:r>
            <a:br>
              <a:rPr lang="sl-SI" sz="3200" b="0" dirty="0">
                <a:latin typeface="Arial" charset="0"/>
                <a:cs typeface="Arial" charset="0"/>
              </a:rPr>
            </a:br>
            <a:r>
              <a:rPr lang="sl-SI" sz="3200" b="0" dirty="0" smtClean="0">
                <a:solidFill>
                  <a:schemeClr val="tx2"/>
                </a:solidFill>
                <a:latin typeface="Arial" charset="0"/>
                <a:cs typeface="Arial" charset="0"/>
              </a:rPr>
              <a:t>Petra</a:t>
            </a:r>
            <a:r>
              <a:rPr lang="sl-SI" sz="3200" b="0" dirty="0" smtClean="0">
                <a:latin typeface="Arial" charset="0"/>
                <a:cs typeface="Arial" charset="0"/>
              </a:rPr>
              <a:t> </a:t>
            </a:r>
            <a:r>
              <a:rPr lang="sl-SI" sz="3200" b="0" dirty="0" smtClean="0">
                <a:solidFill>
                  <a:schemeClr val="tx2"/>
                </a:solidFill>
                <a:latin typeface="Arial" charset="0"/>
                <a:cs typeface="Arial" charset="0"/>
              </a:rPr>
              <a:t>Ložar</a:t>
            </a:r>
            <a:endParaRPr lang="en-US" sz="3200" b="0" dirty="0" smtClean="0">
              <a:solidFill>
                <a:schemeClr val="tx2"/>
              </a:solidFill>
              <a:latin typeface="Arial" charset="0"/>
              <a:cs typeface="Arial" charset="0"/>
            </a:endParaRPr>
          </a:p>
        </p:txBody>
      </p:sp>
      <p:sp>
        <p:nvSpPr>
          <p:cNvPr id="8195" name="TextBox 5"/>
          <p:cNvSpPr txBox="1">
            <a:spLocks noChangeArrowheads="1"/>
          </p:cNvSpPr>
          <p:nvPr/>
        </p:nvSpPr>
        <p:spPr bwMode="auto">
          <a:xfrm>
            <a:off x="685800" y="604838"/>
            <a:ext cx="40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2400">
                <a:latin typeface="Republika" charset="-18"/>
              </a:rPr>
              <a:t></a:t>
            </a:r>
          </a:p>
        </p:txBody>
      </p:sp>
      <p:sp>
        <p:nvSpPr>
          <p:cNvPr id="8196" name="TextBox 7"/>
          <p:cNvSpPr txBox="1">
            <a:spLocks noChangeArrowheads="1"/>
          </p:cNvSpPr>
          <p:nvPr/>
        </p:nvSpPr>
        <p:spPr bwMode="auto">
          <a:xfrm>
            <a:off x="1331913" y="1281113"/>
            <a:ext cx="191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sl-SI"/>
              <a: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036311759"/>
              </p:ext>
            </p:extLst>
          </p:nvPr>
        </p:nvGraphicFramePr>
        <p:xfrm>
          <a:off x="612742" y="1206631"/>
          <a:ext cx="7559708" cy="5448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192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a:off x="480768" y="1225485"/>
            <a:ext cx="8078770" cy="5429315"/>
          </a:xfrm>
        </p:spPr>
        <p:txBody>
          <a:bodyPr rtlCol="0">
            <a:noAutofit/>
          </a:bodyPr>
          <a:lstStyle/>
          <a:p>
            <a:pPr marL="0" lvl="0" indent="0" algn="just">
              <a:spcAft>
                <a:spcPts val="0"/>
              </a:spcAft>
              <a:buNone/>
            </a:pPr>
            <a:r>
              <a:rPr lang="sl-SI" sz="2000" b="1" dirty="0" smtClean="0">
                <a:solidFill>
                  <a:schemeClr val="tx2"/>
                </a:solidFill>
                <a:latin typeface="Times New Roman"/>
                <a:ea typeface="Calibri"/>
              </a:rPr>
              <a:t>Ravnanje ……, </a:t>
            </a:r>
            <a:r>
              <a:rPr lang="sl-SI" sz="2000" b="1" dirty="0">
                <a:solidFill>
                  <a:schemeClr val="tx2"/>
                </a:solidFill>
                <a:latin typeface="Times New Roman"/>
                <a:ea typeface="Calibri"/>
              </a:rPr>
              <a:t>ki je </a:t>
            </a:r>
            <a:r>
              <a:rPr lang="sl-SI" sz="2000" b="1" dirty="0" smtClean="0">
                <a:solidFill>
                  <a:schemeClr val="tx2"/>
                </a:solidFill>
                <a:latin typeface="Times New Roman"/>
                <a:ea typeface="Calibri"/>
              </a:rPr>
              <a:t>omogočila ….. </a:t>
            </a:r>
            <a:r>
              <a:rPr lang="sl-SI" sz="2000" b="1" dirty="0">
                <a:solidFill>
                  <a:schemeClr val="tx2"/>
                </a:solidFill>
                <a:latin typeface="Times New Roman"/>
                <a:ea typeface="Calibri"/>
              </a:rPr>
              <a:t>premoženjsko korist v obliki pridobitve </a:t>
            </a:r>
            <a:r>
              <a:rPr lang="sl-SI" sz="2000" b="1" dirty="0" smtClean="0">
                <a:solidFill>
                  <a:schemeClr val="tx2"/>
                </a:solidFill>
                <a:latin typeface="Times New Roman"/>
                <a:ea typeface="Calibri"/>
              </a:rPr>
              <a:t>posla, </a:t>
            </a:r>
            <a:r>
              <a:rPr lang="sl-SI" sz="2000" b="1" dirty="0">
                <a:solidFill>
                  <a:schemeClr val="tx2"/>
                </a:solidFill>
                <a:latin typeface="Times New Roman"/>
                <a:ea typeface="Calibri"/>
              </a:rPr>
              <a:t>s tem, </a:t>
            </a:r>
            <a:r>
              <a:rPr lang="sl-SI" sz="2000" b="1" dirty="0" smtClean="0">
                <a:solidFill>
                  <a:schemeClr val="tx2"/>
                </a:solidFill>
                <a:latin typeface="Times New Roman"/>
                <a:ea typeface="Calibri"/>
              </a:rPr>
              <a:t>da v evidenčnem </a:t>
            </a:r>
            <a:r>
              <a:rPr lang="sl-SI" sz="2000" b="1" dirty="0">
                <a:solidFill>
                  <a:schemeClr val="tx2"/>
                </a:solidFill>
                <a:latin typeface="Times New Roman"/>
                <a:ea typeface="Calibri"/>
              </a:rPr>
              <a:t>postopku javnega naročanja ni ravnala gospodarno, ni zagotovila konkurence med ponudniki in ni vodila postopka na transparenten način, ustreza </a:t>
            </a:r>
            <a:r>
              <a:rPr lang="sl-SI" sz="2000" b="1" dirty="0" smtClean="0">
                <a:solidFill>
                  <a:schemeClr val="tx2"/>
                </a:solidFill>
                <a:latin typeface="Times New Roman"/>
                <a:ea typeface="Calibri"/>
              </a:rPr>
              <a:t>opredelitvi </a:t>
            </a:r>
            <a:r>
              <a:rPr lang="sl-SI" sz="2000" b="1" dirty="0">
                <a:solidFill>
                  <a:schemeClr val="tx2"/>
                </a:solidFill>
                <a:latin typeface="Times New Roman"/>
                <a:ea typeface="Calibri"/>
              </a:rPr>
              <a:t>korupcije po prvi točki 4. člena </a:t>
            </a:r>
            <a:r>
              <a:rPr lang="sl-SI" sz="2000" b="1" dirty="0" err="1">
                <a:solidFill>
                  <a:schemeClr val="tx2"/>
                </a:solidFill>
                <a:latin typeface="Times New Roman"/>
                <a:ea typeface="Calibri"/>
              </a:rPr>
              <a:t>ZIntPK</a:t>
            </a:r>
            <a:r>
              <a:rPr lang="sl-SI" sz="2000" b="1" dirty="0" smtClean="0">
                <a:solidFill>
                  <a:schemeClr val="tx2"/>
                </a:solidFill>
                <a:latin typeface="Times New Roman"/>
                <a:ea typeface="Calibri"/>
              </a:rPr>
              <a:t>.</a:t>
            </a:r>
          </a:p>
          <a:p>
            <a:pPr marL="0" lvl="0" indent="0" algn="just">
              <a:spcAft>
                <a:spcPts val="0"/>
              </a:spcAft>
              <a:buNone/>
            </a:pPr>
            <a:endParaRPr lang="sl-SI" sz="2000" b="1" dirty="0" smtClean="0">
              <a:solidFill>
                <a:schemeClr val="tx2"/>
              </a:solidFill>
              <a:latin typeface="Times New Roman"/>
              <a:ea typeface="Calibri"/>
            </a:endParaRPr>
          </a:p>
          <a:p>
            <a:pPr algn="just">
              <a:spcAft>
                <a:spcPts val="0"/>
              </a:spcAft>
              <a:buFontTx/>
              <a:buChar char="-"/>
            </a:pPr>
            <a:r>
              <a:rPr lang="sl-SI" sz="1800" dirty="0" smtClean="0">
                <a:solidFill>
                  <a:schemeClr val="tx2"/>
                </a:solidFill>
                <a:latin typeface="Times New Roman"/>
                <a:ea typeface="Calibri"/>
              </a:rPr>
              <a:t>Kljub </a:t>
            </a:r>
            <a:r>
              <a:rPr lang="sl-SI" sz="1800" dirty="0">
                <a:solidFill>
                  <a:schemeClr val="tx2"/>
                </a:solidFill>
                <a:latin typeface="Times New Roman"/>
                <a:ea typeface="Calibri"/>
              </a:rPr>
              <a:t>temu, da gre za evidenčni postopek je naročnik dolžan spoštovati temeljna načela </a:t>
            </a:r>
            <a:r>
              <a:rPr lang="sl-SI" sz="1800" dirty="0" smtClean="0">
                <a:solidFill>
                  <a:schemeClr val="tx2"/>
                </a:solidFill>
                <a:latin typeface="Times New Roman"/>
                <a:ea typeface="Calibri"/>
              </a:rPr>
              <a:t>JN</a:t>
            </a:r>
            <a:r>
              <a:rPr lang="sl-SI" sz="1800" dirty="0">
                <a:solidFill>
                  <a:schemeClr val="tx2"/>
                </a:solidFill>
                <a:latin typeface="Times New Roman"/>
                <a:ea typeface="Calibri"/>
              </a:rPr>
              <a:t>.</a:t>
            </a:r>
          </a:p>
          <a:p>
            <a:pPr lvl="0" algn="just">
              <a:spcAft>
                <a:spcPts val="0"/>
              </a:spcAft>
              <a:buFontTx/>
              <a:buChar char="-"/>
            </a:pPr>
            <a:r>
              <a:rPr lang="sl-SI" sz="1800" dirty="0" smtClean="0">
                <a:solidFill>
                  <a:schemeClr val="tx2"/>
                </a:solidFill>
                <a:latin typeface="Times New Roman"/>
                <a:ea typeface="Calibri"/>
              </a:rPr>
              <a:t>Način</a:t>
            </a:r>
            <a:r>
              <a:rPr lang="sl-SI" sz="1800" dirty="0">
                <a:solidFill>
                  <a:schemeClr val="tx2"/>
                </a:solidFill>
                <a:latin typeface="Times New Roman"/>
                <a:ea typeface="Calibri"/>
              </a:rPr>
              <a:t>, kako je naročnik vodil postopek javnega naročanja in povabil dva med seboj poslovno povezana ponudnika, predstavlja kršitev načela zagotavljanja konkurence med ponudniki in načelo transparentnosti javnega naročanja in </a:t>
            </a:r>
            <a:r>
              <a:rPr lang="sl-SI" sz="1800" dirty="0" err="1">
                <a:solidFill>
                  <a:schemeClr val="tx2"/>
                </a:solidFill>
                <a:latin typeface="Times New Roman"/>
                <a:ea typeface="Calibri"/>
              </a:rPr>
              <a:t>koruptivno</a:t>
            </a:r>
            <a:r>
              <a:rPr lang="sl-SI" sz="1800" dirty="0">
                <a:solidFill>
                  <a:schemeClr val="tx2"/>
                </a:solidFill>
                <a:latin typeface="Times New Roman"/>
                <a:ea typeface="Calibri"/>
              </a:rPr>
              <a:t> ravnanje naročnika, saj je s kršitvijo dolžnega ravnanja okrnil konkurenco ter s tem izboljšal </a:t>
            </a:r>
            <a:r>
              <a:rPr lang="sl-SI" sz="1800" dirty="0" smtClean="0">
                <a:solidFill>
                  <a:schemeClr val="tx2"/>
                </a:solidFill>
                <a:latin typeface="Times New Roman"/>
                <a:ea typeface="Calibri"/>
              </a:rPr>
              <a:t>položaj </a:t>
            </a:r>
            <a:r>
              <a:rPr lang="sl-SI" sz="1800" dirty="0">
                <a:solidFill>
                  <a:schemeClr val="tx2"/>
                </a:solidFill>
                <a:latin typeface="Times New Roman"/>
                <a:ea typeface="Calibri"/>
              </a:rPr>
              <a:t>in omogočil pridobitev posla ter korist izbranemu ponudniku</a:t>
            </a:r>
            <a:r>
              <a:rPr lang="sl-SI" sz="1800" dirty="0" smtClean="0">
                <a:solidFill>
                  <a:schemeClr val="tx2"/>
                </a:solidFill>
                <a:latin typeface="Times New Roman"/>
                <a:ea typeface="Calibri"/>
              </a:rPr>
              <a:t>.</a:t>
            </a:r>
          </a:p>
          <a:p>
            <a:pPr lvl="0" algn="just">
              <a:spcAft>
                <a:spcPts val="0"/>
              </a:spcAft>
              <a:buFontTx/>
              <a:buChar char="-"/>
            </a:pPr>
            <a:r>
              <a:rPr lang="sl-SI" sz="1800" dirty="0">
                <a:solidFill>
                  <a:schemeClr val="tx2"/>
                </a:solidFill>
                <a:latin typeface="Times New Roman"/>
                <a:ea typeface="Calibri"/>
              </a:rPr>
              <a:t>N</a:t>
            </a:r>
            <a:r>
              <a:rPr lang="sl-SI" sz="1800" dirty="0" smtClean="0">
                <a:solidFill>
                  <a:schemeClr val="tx2"/>
                </a:solidFill>
                <a:latin typeface="Times New Roman"/>
                <a:ea typeface="Calibri"/>
              </a:rPr>
              <a:t>i </a:t>
            </a:r>
            <a:r>
              <a:rPr lang="sl-SI" sz="1800" dirty="0">
                <a:solidFill>
                  <a:schemeClr val="tx2"/>
                </a:solidFill>
                <a:latin typeface="Times New Roman"/>
                <a:ea typeface="Calibri"/>
              </a:rPr>
              <a:t>možno z gotovostjo trditi, da naročnik ne bi mogel v primeru, da bi povabil širši krog potencialnih ponudnikov, pridobiti še ugodnejše ponudbe</a:t>
            </a:r>
            <a:r>
              <a:rPr lang="sl-SI" sz="1800" dirty="0" smtClean="0">
                <a:solidFill>
                  <a:schemeClr val="tx2"/>
                </a:solidFill>
                <a:latin typeface="Times New Roman"/>
                <a:ea typeface="Calibri"/>
              </a:rPr>
              <a:t>.</a:t>
            </a:r>
            <a:endParaRPr lang="sl-SI" sz="1800" dirty="0">
              <a:solidFill>
                <a:schemeClr val="tx2"/>
              </a:solidFill>
              <a:latin typeface="Times New Roman"/>
              <a:ea typeface="Calibri"/>
            </a:endParaRPr>
          </a:p>
          <a:p>
            <a:pPr lvl="0" algn="just">
              <a:spcAft>
                <a:spcPts val="0"/>
              </a:spcAft>
              <a:buFontTx/>
              <a:buChar char="-"/>
            </a:pPr>
            <a:endParaRPr lang="sl-SI" sz="1800" dirty="0" smtClean="0">
              <a:solidFill>
                <a:schemeClr val="tx2"/>
              </a:solidFill>
              <a:latin typeface="Times New Roman"/>
              <a:ea typeface="Calibri"/>
            </a:endParaRPr>
          </a:p>
          <a:p>
            <a:pPr lvl="0" algn="just">
              <a:spcAft>
                <a:spcPts val="0"/>
              </a:spcAft>
              <a:buFontTx/>
              <a:buChar char="-"/>
            </a:pPr>
            <a:endParaRPr lang="sl-SI" sz="1800" dirty="0">
              <a:solidFill>
                <a:schemeClr val="tx2"/>
              </a:solidFill>
              <a:effectLst/>
              <a:latin typeface="Times New Roman"/>
              <a:ea typeface="Calibri"/>
            </a:endParaRPr>
          </a:p>
        </p:txBody>
      </p:sp>
    </p:spTree>
    <p:extLst>
      <p:ext uri="{BB962C8B-B14F-4D97-AF65-F5344CB8AC3E}">
        <p14:creationId xmlns:p14="http://schemas.microsoft.com/office/powerpoint/2010/main" val="1112331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a:off x="480768" y="1225485"/>
            <a:ext cx="8078770" cy="5429315"/>
          </a:xfrm>
        </p:spPr>
        <p:txBody>
          <a:bodyPr rtlCol="0">
            <a:noAutofit/>
          </a:bodyPr>
          <a:lstStyle/>
          <a:p>
            <a:pPr marL="0" lvl="0" indent="0" algn="just">
              <a:spcAft>
                <a:spcPts val="0"/>
              </a:spcAft>
              <a:buNone/>
            </a:pPr>
            <a:endParaRPr lang="sl-SI" sz="1800" b="1" dirty="0" smtClean="0">
              <a:solidFill>
                <a:schemeClr val="tx2"/>
              </a:solidFill>
              <a:latin typeface="Times New Roman"/>
              <a:ea typeface="Calibri"/>
            </a:endParaRPr>
          </a:p>
          <a:p>
            <a:pPr marL="0" lvl="0" indent="0" algn="just">
              <a:spcAft>
                <a:spcPts val="0"/>
              </a:spcAft>
              <a:buNone/>
            </a:pPr>
            <a:endParaRPr lang="sl-SI" sz="1800" b="1" dirty="0">
              <a:solidFill>
                <a:schemeClr val="tx2"/>
              </a:solidFill>
              <a:latin typeface="Times New Roman"/>
              <a:ea typeface="Calibri"/>
            </a:endParaRPr>
          </a:p>
          <a:p>
            <a:pPr marL="0" lvl="0" indent="0" algn="just">
              <a:spcAft>
                <a:spcPts val="0"/>
              </a:spcAft>
              <a:buNone/>
            </a:pPr>
            <a:endParaRPr lang="sl-SI" sz="1800" b="1" dirty="0" smtClean="0">
              <a:solidFill>
                <a:schemeClr val="tx2"/>
              </a:solidFill>
              <a:latin typeface="Times New Roman"/>
              <a:ea typeface="Calibri"/>
            </a:endParaRPr>
          </a:p>
          <a:p>
            <a:pPr marL="0" lvl="0" indent="0" algn="ctr">
              <a:spcAft>
                <a:spcPts val="0"/>
              </a:spcAft>
              <a:buNone/>
            </a:pPr>
            <a:r>
              <a:rPr lang="sl-SI" sz="1800" b="1" dirty="0" smtClean="0">
                <a:solidFill>
                  <a:schemeClr val="tx2"/>
                </a:solidFill>
                <a:latin typeface="Times New Roman"/>
                <a:ea typeface="Calibri"/>
              </a:rPr>
              <a:t>3. </a:t>
            </a:r>
            <a:r>
              <a:rPr lang="sl-SI" sz="1800" b="1" dirty="0">
                <a:solidFill>
                  <a:schemeClr val="tx2"/>
                </a:solidFill>
                <a:latin typeface="Times New Roman"/>
                <a:ea typeface="Calibri"/>
              </a:rPr>
              <a:t>odstavek 14. člena ZJN-2</a:t>
            </a:r>
          </a:p>
          <a:p>
            <a:pPr marL="0" lvl="0" indent="0" algn="just">
              <a:spcAft>
                <a:spcPts val="0"/>
              </a:spcAft>
              <a:buNone/>
            </a:pPr>
            <a:endParaRPr lang="sl-SI" sz="1800" b="1" dirty="0" smtClean="0">
              <a:solidFill>
                <a:schemeClr val="tx2"/>
              </a:solidFill>
              <a:latin typeface="Times New Roman"/>
              <a:ea typeface="Calibri"/>
            </a:endParaRPr>
          </a:p>
          <a:p>
            <a:pPr marL="0" lvl="0" indent="0" algn="just">
              <a:spcAft>
                <a:spcPts val="0"/>
              </a:spcAft>
              <a:buNone/>
            </a:pPr>
            <a:r>
              <a:rPr lang="sl-SI" sz="1800" b="1" dirty="0" smtClean="0">
                <a:solidFill>
                  <a:schemeClr val="tx2"/>
                </a:solidFill>
                <a:latin typeface="Times New Roman"/>
                <a:ea typeface="Calibri"/>
              </a:rPr>
              <a:t>Naročnik </a:t>
            </a:r>
            <a:r>
              <a:rPr lang="sl-SI" sz="1800" b="1" dirty="0">
                <a:solidFill>
                  <a:schemeClr val="tx2"/>
                </a:solidFill>
                <a:latin typeface="Times New Roman"/>
                <a:ea typeface="Calibri"/>
              </a:rPr>
              <a:t>ne sme določiti ocenjene vrednosti javnega naročila tako, da bi se zaradi nižje ocenjene vrednosti izognil uporabi tega zakona glede na mejne vrednosti predmeta javnega naročila. </a:t>
            </a:r>
          </a:p>
          <a:p>
            <a:pPr marL="0" lvl="0" indent="0" algn="just">
              <a:spcAft>
                <a:spcPts val="0"/>
              </a:spcAft>
              <a:buNone/>
            </a:pPr>
            <a:endParaRPr lang="sl-SI" sz="1800" dirty="0">
              <a:solidFill>
                <a:schemeClr val="tx2"/>
              </a:solidFill>
              <a:effectLst/>
              <a:latin typeface="Times New Roman"/>
              <a:ea typeface="Calibri"/>
            </a:endParaRPr>
          </a:p>
        </p:txBody>
      </p:sp>
    </p:spTree>
    <p:extLst>
      <p:ext uri="{BB962C8B-B14F-4D97-AF65-F5344CB8AC3E}">
        <p14:creationId xmlns:p14="http://schemas.microsoft.com/office/powerpoint/2010/main" val="239240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13835305"/>
              </p:ext>
            </p:extLst>
          </p:nvPr>
        </p:nvGraphicFramePr>
        <p:xfrm>
          <a:off x="263951" y="1093508"/>
          <a:ext cx="8333293" cy="5524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519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a:off x="480768" y="1225485"/>
            <a:ext cx="8078770" cy="5429315"/>
          </a:xfrm>
        </p:spPr>
        <p:txBody>
          <a:bodyPr rtlCol="0">
            <a:noAutofit/>
          </a:bodyPr>
          <a:lstStyle/>
          <a:p>
            <a:pPr marL="0" lvl="0" indent="0" algn="just">
              <a:spcAft>
                <a:spcPts val="0"/>
              </a:spcAft>
              <a:buNone/>
            </a:pPr>
            <a:r>
              <a:rPr lang="sl-SI" sz="1800" dirty="0">
                <a:solidFill>
                  <a:schemeClr val="tx2"/>
                </a:solidFill>
                <a:latin typeface="Times New Roman"/>
                <a:ea typeface="Calibri"/>
              </a:rPr>
              <a:t>Ravnanje </a:t>
            </a:r>
            <a:r>
              <a:rPr lang="sl-SI" sz="1800" dirty="0" smtClean="0">
                <a:solidFill>
                  <a:schemeClr val="tx2"/>
                </a:solidFill>
                <a:latin typeface="Times New Roman"/>
                <a:ea typeface="Calibri"/>
              </a:rPr>
              <a:t> </a:t>
            </a:r>
            <a:r>
              <a:rPr lang="sl-SI" sz="1800" dirty="0">
                <a:solidFill>
                  <a:schemeClr val="tx2"/>
                </a:solidFill>
                <a:latin typeface="Times New Roman"/>
                <a:ea typeface="Calibri"/>
              </a:rPr>
              <a:t>…………….., ki je kot naročnik preklicala izvedbo javnega naročila po postopku zbiranja ponudb po predhodni objavi in izbrala način določitve vrednosti, da bi se zaradi nižje ocenjene vrednosti izognila postopku oddaje javnega naročila, čeprav kasneje do oddaje naročil po enostavnem postopku ni prišlo, predstavlja korupcijsko tveganje in ravnanje v nasprotju z zahtevano integriteto, kot jo opredeljuje tretja točka 4. člena </a:t>
            </a:r>
            <a:r>
              <a:rPr lang="sl-SI" sz="1800" dirty="0" err="1">
                <a:solidFill>
                  <a:schemeClr val="tx2"/>
                </a:solidFill>
                <a:latin typeface="Times New Roman"/>
                <a:ea typeface="Calibri"/>
              </a:rPr>
              <a:t>ZIntPK</a:t>
            </a:r>
            <a:r>
              <a:rPr lang="sl-SI" sz="1800" dirty="0">
                <a:solidFill>
                  <a:schemeClr val="tx2"/>
                </a:solidFill>
                <a:latin typeface="Times New Roman"/>
                <a:ea typeface="Calibri"/>
              </a:rPr>
              <a:t>.</a:t>
            </a:r>
            <a:endParaRPr lang="sl-SI" sz="1800" dirty="0">
              <a:solidFill>
                <a:schemeClr val="tx2"/>
              </a:solidFill>
              <a:effectLst/>
              <a:latin typeface="Times New Roman"/>
              <a:ea typeface="Calibri"/>
            </a:endParaRPr>
          </a:p>
        </p:txBody>
      </p:sp>
    </p:spTree>
    <p:extLst>
      <p:ext uri="{BB962C8B-B14F-4D97-AF65-F5344CB8AC3E}">
        <p14:creationId xmlns:p14="http://schemas.microsoft.com/office/powerpoint/2010/main" val="2794526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4914807" cy="492443"/>
          </a:xfrm>
        </p:spPr>
        <p:txBody>
          <a:bodyPr/>
          <a:lstStyle/>
          <a:p>
            <a:r>
              <a:rPr lang="sl-SI" sz="3200" b="1" dirty="0" smtClean="0">
                <a:solidFill>
                  <a:schemeClr val="tx2"/>
                </a:solidFill>
              </a:rPr>
              <a:t>Faze postopka oddaje JN</a:t>
            </a:r>
            <a:endParaRPr lang="sl-SI" sz="3200" dirty="0">
              <a:solidFill>
                <a:schemeClr val="tx2"/>
              </a:solidFill>
            </a:endParaRPr>
          </a:p>
        </p:txBody>
      </p:sp>
      <p:sp>
        <p:nvSpPr>
          <p:cNvPr id="21" name="Content Placeholder 20"/>
          <p:cNvSpPr>
            <a:spLocks noGrp="1"/>
          </p:cNvSpPr>
          <p:nvPr>
            <p:ph idx="4294967295"/>
          </p:nvPr>
        </p:nvSpPr>
        <p:spPr>
          <a:xfrm>
            <a:off x="37707" y="1951349"/>
            <a:ext cx="8578392" cy="4453518"/>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3720176728"/>
              </p:ext>
            </p:extLst>
          </p:nvPr>
        </p:nvGraphicFramePr>
        <p:xfrm>
          <a:off x="442472" y="2314282"/>
          <a:ext cx="7834261" cy="396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5294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3686907" cy="492443"/>
          </a:xfrm>
        </p:spPr>
        <p:txBody>
          <a:bodyPr/>
          <a:lstStyle/>
          <a:p>
            <a:r>
              <a:rPr lang="sl-SI" sz="3200" b="1" dirty="0" smtClean="0">
                <a:solidFill>
                  <a:schemeClr val="tx2"/>
                </a:solidFill>
              </a:rPr>
              <a:t>Ocenjena vrednost</a:t>
            </a:r>
            <a:endParaRPr lang="sl-SI" sz="3200" dirty="0">
              <a:solidFill>
                <a:schemeClr val="tx2"/>
              </a:solidFill>
            </a:endParaRPr>
          </a:p>
        </p:txBody>
      </p:sp>
      <p:sp>
        <p:nvSpPr>
          <p:cNvPr id="21" name="Content Placeholder 20"/>
          <p:cNvSpPr>
            <a:spLocks noGrp="1"/>
          </p:cNvSpPr>
          <p:nvPr>
            <p:ph idx="4294967295"/>
          </p:nvPr>
        </p:nvSpPr>
        <p:spPr>
          <a:xfrm>
            <a:off x="37707" y="1951349"/>
            <a:ext cx="8578392" cy="4453518"/>
          </a:xfrm>
        </p:spPr>
        <p:txBody>
          <a:bodyPr rtlCol="0">
            <a:noAutofit/>
          </a:bodyPr>
          <a:lstStyle/>
          <a:p>
            <a:pPr lvl="0"/>
            <a:r>
              <a:rPr lang="sl-SI" sz="2000" dirty="0">
                <a:solidFill>
                  <a:schemeClr val="tx2"/>
                </a:solidFill>
                <a:latin typeface="Arial"/>
                <a:ea typeface="Calibri"/>
              </a:rPr>
              <a:t> </a:t>
            </a:r>
            <a:endParaRPr lang="sl-SI" dirty="0"/>
          </a:p>
        </p:txBody>
      </p:sp>
      <p:graphicFrame>
        <p:nvGraphicFramePr>
          <p:cNvPr id="5" name="Diagram 4"/>
          <p:cNvGraphicFramePr/>
          <p:nvPr>
            <p:extLst>
              <p:ext uri="{D42A27DB-BD31-4B8C-83A1-F6EECF244321}">
                <p14:modId xmlns:p14="http://schemas.microsoft.com/office/powerpoint/2010/main" val="2884731318"/>
              </p:ext>
            </p:extLst>
          </p:nvPr>
        </p:nvGraphicFramePr>
        <p:xfrm>
          <a:off x="240632" y="2040256"/>
          <a:ext cx="7310238" cy="417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1115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a:off x="480768" y="1225485"/>
            <a:ext cx="8078770" cy="5429315"/>
          </a:xfrm>
        </p:spPr>
        <p:txBody>
          <a:bodyPr rtlCol="0">
            <a:noAutofit/>
          </a:bodyPr>
          <a:lstStyle/>
          <a:p>
            <a:pPr marL="0" lvl="0" indent="0" algn="just">
              <a:spcAft>
                <a:spcPts val="0"/>
              </a:spcAft>
              <a:buNone/>
            </a:pPr>
            <a:r>
              <a:rPr lang="sl-SI" sz="2000" b="1" dirty="0">
                <a:solidFill>
                  <a:schemeClr val="tx2"/>
                </a:solidFill>
                <a:latin typeface="Times New Roman"/>
                <a:ea typeface="Calibri"/>
              </a:rPr>
              <a:t>018-332/2011-4</a:t>
            </a:r>
          </a:p>
          <a:p>
            <a:pPr marL="0" lvl="0" indent="0" algn="just">
              <a:spcAft>
                <a:spcPts val="0"/>
              </a:spcAft>
              <a:buNone/>
            </a:pPr>
            <a:endParaRPr lang="sl-SI" sz="2000" dirty="0" smtClean="0">
              <a:solidFill>
                <a:schemeClr val="tx2"/>
              </a:solidFill>
              <a:latin typeface="Times New Roman"/>
              <a:ea typeface="Calibri"/>
            </a:endParaRPr>
          </a:p>
          <a:p>
            <a:pPr marL="0" lvl="0" indent="0" algn="just">
              <a:spcAft>
                <a:spcPts val="0"/>
              </a:spcAft>
              <a:buNone/>
            </a:pPr>
            <a:endParaRPr lang="sl-SI" sz="2000" dirty="0">
              <a:solidFill>
                <a:schemeClr val="tx2"/>
              </a:solidFill>
              <a:latin typeface="Times New Roman"/>
              <a:ea typeface="Calibri"/>
            </a:endParaRPr>
          </a:p>
          <a:p>
            <a:pPr marL="0" lvl="0" indent="0" algn="just">
              <a:spcAft>
                <a:spcPts val="0"/>
              </a:spcAft>
              <a:buNone/>
            </a:pPr>
            <a:r>
              <a:rPr lang="sl-SI" sz="2000" b="1" dirty="0" smtClean="0">
                <a:solidFill>
                  <a:schemeClr val="tx2"/>
                </a:solidFill>
                <a:latin typeface="Times New Roman"/>
                <a:ea typeface="Calibri"/>
              </a:rPr>
              <a:t>Sprejemljivost </a:t>
            </a:r>
            <a:r>
              <a:rPr lang="sl-SI" sz="2000" b="1" dirty="0">
                <a:solidFill>
                  <a:schemeClr val="tx2"/>
                </a:solidFill>
                <a:latin typeface="Times New Roman"/>
                <a:ea typeface="Calibri"/>
              </a:rPr>
              <a:t>ponudbe ni odvisna od preseganja ocenjene vrednosti, temveč od naročnikovih zagotovljenih sredstev, ta pa se lahko razlikujejo od ocenjene vrednosti javnega naročila. Ocenjena vrednost javnega naročila in zagotovljena sredstva sta dva različna pojma in ni nujno, da sta vrednostno enaka. Zato tudi v primeru, če naročnik kot najugodnejšo izbere ponudbo s ponudbeno ceno, ki je višja od ocenjene vrednosti javnega naročila, to ne pomeni, da je kršil ZJN-2.</a:t>
            </a:r>
          </a:p>
        </p:txBody>
      </p:sp>
    </p:spTree>
    <p:extLst>
      <p:ext uri="{BB962C8B-B14F-4D97-AF65-F5344CB8AC3E}">
        <p14:creationId xmlns:p14="http://schemas.microsoft.com/office/powerpoint/2010/main" val="1857924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3686907" cy="492443"/>
          </a:xfrm>
        </p:spPr>
        <p:txBody>
          <a:bodyPr/>
          <a:lstStyle/>
          <a:p>
            <a:r>
              <a:rPr lang="sl-SI" sz="3200" b="1" dirty="0" smtClean="0">
                <a:solidFill>
                  <a:schemeClr val="tx2"/>
                </a:solidFill>
              </a:rPr>
              <a:t>Ocenjena vrednost</a:t>
            </a:r>
            <a:endParaRPr lang="sl-SI" sz="3200" dirty="0">
              <a:solidFill>
                <a:schemeClr val="tx2"/>
              </a:solidFill>
            </a:endParaRPr>
          </a:p>
        </p:txBody>
      </p:sp>
      <p:sp>
        <p:nvSpPr>
          <p:cNvPr id="21" name="Content Placeholder 20"/>
          <p:cNvSpPr>
            <a:spLocks noGrp="1"/>
          </p:cNvSpPr>
          <p:nvPr>
            <p:ph idx="4294967295"/>
          </p:nvPr>
        </p:nvSpPr>
        <p:spPr>
          <a:xfrm>
            <a:off x="37707" y="1951349"/>
            <a:ext cx="8578392" cy="4453518"/>
          </a:xfrm>
        </p:spPr>
        <p:txBody>
          <a:bodyPr rtlCol="0">
            <a:noAutofit/>
          </a:bodyPr>
          <a:lstStyle/>
          <a:p>
            <a:pPr lvl="0"/>
            <a:r>
              <a:rPr lang="sl-SI" sz="2000" dirty="0">
                <a:solidFill>
                  <a:schemeClr val="tx2"/>
                </a:solidFill>
                <a:latin typeface="Arial"/>
                <a:ea typeface="Calibri"/>
              </a:rPr>
              <a:t> </a:t>
            </a:r>
            <a:endParaRPr lang="sl-SI" dirty="0"/>
          </a:p>
        </p:txBody>
      </p:sp>
      <p:graphicFrame>
        <p:nvGraphicFramePr>
          <p:cNvPr id="5" name="Diagram 4"/>
          <p:cNvGraphicFramePr/>
          <p:nvPr>
            <p:extLst>
              <p:ext uri="{D42A27DB-BD31-4B8C-83A1-F6EECF244321}">
                <p14:modId xmlns:p14="http://schemas.microsoft.com/office/powerpoint/2010/main" val="3741166068"/>
              </p:ext>
            </p:extLst>
          </p:nvPr>
        </p:nvGraphicFramePr>
        <p:xfrm>
          <a:off x="495155" y="2070619"/>
          <a:ext cx="7594332" cy="3830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398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a:off x="480768" y="1225485"/>
            <a:ext cx="8078770" cy="5429315"/>
          </a:xfrm>
        </p:spPr>
        <p:txBody>
          <a:bodyPr rtlCol="0">
            <a:noAutofit/>
          </a:bodyPr>
          <a:lstStyle/>
          <a:p>
            <a:pPr marL="0" lvl="0" indent="0" algn="just">
              <a:spcAft>
                <a:spcPts val="0"/>
              </a:spcAft>
              <a:buNone/>
            </a:pPr>
            <a:r>
              <a:rPr lang="sl-SI" sz="2000" b="1" dirty="0">
                <a:solidFill>
                  <a:schemeClr val="tx2"/>
                </a:solidFill>
                <a:latin typeface="Times New Roman"/>
                <a:ea typeface="Calibri"/>
              </a:rPr>
              <a:t>4. odstavek 24. člena ZJN-2</a:t>
            </a:r>
          </a:p>
          <a:p>
            <a:pPr marL="0" lvl="0" indent="0" algn="just">
              <a:spcAft>
                <a:spcPts val="0"/>
              </a:spcAft>
              <a:buNone/>
            </a:pPr>
            <a:endParaRPr lang="sl-SI" sz="2000" dirty="0">
              <a:solidFill>
                <a:schemeClr val="tx2"/>
              </a:solidFill>
              <a:latin typeface="Times New Roman"/>
              <a:ea typeface="Calibri"/>
            </a:endParaRPr>
          </a:p>
          <a:p>
            <a:pPr marL="0" lvl="0" indent="0" algn="just">
              <a:spcAft>
                <a:spcPts val="0"/>
              </a:spcAft>
              <a:buNone/>
            </a:pPr>
            <a:r>
              <a:rPr lang="sl-SI" sz="2000" b="1" dirty="0" smtClean="0">
                <a:solidFill>
                  <a:schemeClr val="tx2"/>
                </a:solidFill>
                <a:latin typeface="Times New Roman"/>
                <a:ea typeface="Calibri"/>
              </a:rPr>
              <a:t>Če </a:t>
            </a:r>
            <a:r>
              <a:rPr lang="sl-SI" sz="2000" b="1" dirty="0">
                <a:solidFill>
                  <a:schemeClr val="tx2"/>
                </a:solidFill>
                <a:latin typeface="Times New Roman"/>
                <a:ea typeface="Calibri"/>
              </a:rPr>
              <a:t>vrednost najugodnejše popolne ponudbe presega mejno vrednost, od katere dalje je treba javno naročilo objaviti na portalu javnih naročil oziroma v Uradnem listu Evropske unije, ali mejno vrednost za postopek javnega naročanja, naročnik ne sme oddati naročila po tem postopku, temveč mora, če je to primerno, začeti nov postopek, skladno z določbami tega zakona. </a:t>
            </a:r>
          </a:p>
          <a:p>
            <a:pPr marL="0" lvl="0" indent="0" algn="just">
              <a:spcAft>
                <a:spcPts val="0"/>
              </a:spcAft>
              <a:buNone/>
            </a:pPr>
            <a:endParaRPr lang="sl-SI" sz="2000" dirty="0">
              <a:solidFill>
                <a:schemeClr val="tx2"/>
              </a:solidFill>
              <a:latin typeface="Times New Roman"/>
              <a:ea typeface="Calibri"/>
            </a:endParaRPr>
          </a:p>
        </p:txBody>
      </p:sp>
    </p:spTree>
    <p:extLst>
      <p:ext uri="{BB962C8B-B14F-4D97-AF65-F5344CB8AC3E}">
        <p14:creationId xmlns:p14="http://schemas.microsoft.com/office/powerpoint/2010/main" val="3347560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7173439" cy="984885"/>
          </a:xfrm>
        </p:spPr>
        <p:txBody>
          <a:bodyPr/>
          <a:lstStyle/>
          <a:p>
            <a:r>
              <a:rPr lang="sl-SI" sz="3200" dirty="0">
                <a:solidFill>
                  <a:schemeClr val="tx2"/>
                </a:solidFill>
                <a:latin typeface="Arial" charset="0"/>
              </a:rPr>
              <a:t>Javno </a:t>
            </a:r>
            <a:r>
              <a:rPr lang="sl-SI" sz="3200" dirty="0" smtClean="0">
                <a:solidFill>
                  <a:schemeClr val="tx2"/>
                </a:solidFill>
                <a:latin typeface="Arial" charset="0"/>
              </a:rPr>
              <a:t>naročanje pri </a:t>
            </a:r>
            <a:r>
              <a:rPr lang="sl-SI" sz="3200" dirty="0">
                <a:solidFill>
                  <a:schemeClr val="tx2"/>
                </a:solidFill>
                <a:latin typeface="Arial" charset="0"/>
              </a:rPr>
              <a:t>izvajanju projektov </a:t>
            </a:r>
            <a:r>
              <a:rPr lang="sl-SI" sz="3200" dirty="0" smtClean="0">
                <a:solidFill>
                  <a:schemeClr val="tx2"/>
                </a:solidFill>
                <a:latin typeface="Arial" charset="0"/>
              </a:rPr>
              <a:t/>
            </a:r>
            <a:br>
              <a:rPr lang="sl-SI" sz="3200" dirty="0" smtClean="0">
                <a:solidFill>
                  <a:schemeClr val="tx2"/>
                </a:solidFill>
                <a:latin typeface="Arial" charset="0"/>
              </a:rPr>
            </a:br>
            <a:r>
              <a:rPr lang="sl-SI" sz="3200" dirty="0" smtClean="0">
                <a:solidFill>
                  <a:schemeClr val="tx2"/>
                </a:solidFill>
                <a:latin typeface="Arial" charset="0"/>
              </a:rPr>
              <a:t>v </a:t>
            </a:r>
            <a:r>
              <a:rPr lang="sl-SI" sz="3200" dirty="0">
                <a:solidFill>
                  <a:schemeClr val="tx2"/>
                </a:solidFill>
                <a:latin typeface="Arial" charset="0"/>
              </a:rPr>
              <a:t>programih </a:t>
            </a:r>
            <a:r>
              <a:rPr lang="sl-SI" sz="3200" dirty="0" smtClean="0">
                <a:solidFill>
                  <a:schemeClr val="tx2"/>
                </a:solidFill>
                <a:latin typeface="Arial" charset="0"/>
              </a:rPr>
              <a:t>ETS</a:t>
            </a:r>
            <a:r>
              <a:rPr lang="sl-SI" sz="3200" dirty="0">
                <a:solidFill>
                  <a:schemeClr val="tx2"/>
                </a:solidFill>
                <a:latin typeface="Arial" charset="0"/>
              </a:rPr>
              <a:t> </a:t>
            </a:r>
            <a:r>
              <a:rPr lang="sl-SI" sz="3200" dirty="0" smtClean="0">
                <a:solidFill>
                  <a:schemeClr val="tx2"/>
                </a:solidFill>
                <a:latin typeface="Arial" charset="0"/>
              </a:rPr>
              <a:t>(2007-2013) </a:t>
            </a:r>
          </a:p>
        </p:txBody>
      </p:sp>
      <p:sp>
        <p:nvSpPr>
          <p:cNvPr id="21" name="Content Placeholder 20"/>
          <p:cNvSpPr>
            <a:spLocks noGrp="1"/>
          </p:cNvSpPr>
          <p:nvPr>
            <p:ph idx="4294967295"/>
          </p:nvPr>
        </p:nvSpPr>
        <p:spPr>
          <a:xfrm>
            <a:off x="971550" y="2818614"/>
            <a:ext cx="7200900" cy="3048786"/>
          </a:xfrm>
        </p:spPr>
        <p:txBody>
          <a:bodyPr rtlCol="0">
            <a:noAutofit/>
          </a:bodyPr>
          <a:lstStyle/>
          <a:p>
            <a:pPr marL="0" indent="0">
              <a:buNone/>
            </a:pPr>
            <a:r>
              <a:rPr lang="sl-SI" sz="2000" dirty="0">
                <a:solidFill>
                  <a:schemeClr val="tx2"/>
                </a:solidFill>
              </a:rPr>
              <a:t>Slovenski partnerji, ki izvajate projekte v okviru programov </a:t>
            </a:r>
            <a:r>
              <a:rPr lang="sl-SI" sz="2000" dirty="0" smtClean="0">
                <a:solidFill>
                  <a:schemeClr val="tx2"/>
                </a:solidFill>
              </a:rPr>
              <a:t>ETS, </a:t>
            </a:r>
            <a:r>
              <a:rPr lang="sl-SI" sz="2000" dirty="0">
                <a:solidFill>
                  <a:schemeClr val="tx2"/>
                </a:solidFill>
              </a:rPr>
              <a:t>morate pri naročanju blaga in storitev upoštevati:</a:t>
            </a:r>
          </a:p>
          <a:p>
            <a:pPr marL="0" lvl="0" indent="0">
              <a:buNone/>
            </a:pPr>
            <a:r>
              <a:rPr lang="sl-SI" sz="2000" dirty="0" smtClean="0">
                <a:solidFill>
                  <a:schemeClr val="tx2"/>
                </a:solidFill>
              </a:rPr>
              <a:t>-    programska/evropska </a:t>
            </a:r>
            <a:r>
              <a:rPr lang="sl-SI" sz="2000" dirty="0">
                <a:solidFill>
                  <a:schemeClr val="tx2"/>
                </a:solidFill>
              </a:rPr>
              <a:t>pravila o javnem naročanju in</a:t>
            </a:r>
          </a:p>
          <a:p>
            <a:pPr lvl="0">
              <a:buFontTx/>
              <a:buChar char="-"/>
            </a:pPr>
            <a:r>
              <a:rPr lang="sl-SI" sz="2000" dirty="0" smtClean="0">
                <a:solidFill>
                  <a:schemeClr val="tx2"/>
                </a:solidFill>
              </a:rPr>
              <a:t>nacionalno zakonodajo </a:t>
            </a:r>
            <a:r>
              <a:rPr lang="sl-SI" sz="2000" dirty="0">
                <a:solidFill>
                  <a:schemeClr val="tx2"/>
                </a:solidFill>
              </a:rPr>
              <a:t>s področja javnega naročanja</a:t>
            </a:r>
            <a:r>
              <a:rPr lang="sl-SI" sz="2000" dirty="0" smtClean="0">
                <a:solidFill>
                  <a:schemeClr val="tx2"/>
                </a:solidFill>
              </a:rPr>
              <a:t>.</a:t>
            </a:r>
          </a:p>
          <a:p>
            <a:pPr marL="0" indent="0" algn="just">
              <a:buNone/>
            </a:pPr>
            <a:endParaRPr lang="sl-SI" sz="2000" dirty="0">
              <a:solidFill>
                <a:schemeClr val="tx2"/>
              </a:solidFill>
            </a:endParaRPr>
          </a:p>
          <a:p>
            <a:pPr marL="0" indent="0" algn="just">
              <a:buNone/>
            </a:pPr>
            <a:r>
              <a:rPr lang="sl-SI" sz="2000" dirty="0" smtClean="0">
                <a:solidFill>
                  <a:schemeClr val="tx2"/>
                </a:solidFill>
              </a:rPr>
              <a:t>Program Centralna </a:t>
            </a:r>
            <a:r>
              <a:rPr lang="sl-SI" sz="2000" dirty="0">
                <a:solidFill>
                  <a:schemeClr val="tx2"/>
                </a:solidFill>
              </a:rPr>
              <a:t>Evropa v programskem navodilu za izvajanje projektov  (</a:t>
            </a:r>
            <a:r>
              <a:rPr lang="sl-SI" sz="2000" dirty="0" err="1">
                <a:solidFill>
                  <a:schemeClr val="tx2"/>
                </a:solidFill>
              </a:rPr>
              <a:t>Eligibility</a:t>
            </a:r>
            <a:r>
              <a:rPr lang="sl-SI" sz="2000" dirty="0">
                <a:solidFill>
                  <a:schemeClr val="tx2"/>
                </a:solidFill>
              </a:rPr>
              <a:t> </a:t>
            </a:r>
            <a:r>
              <a:rPr lang="sl-SI" sz="2000" dirty="0" err="1" smtClean="0">
                <a:solidFill>
                  <a:schemeClr val="tx2"/>
                </a:solidFill>
              </a:rPr>
              <a:t>rules</a:t>
            </a:r>
            <a:r>
              <a:rPr lang="sl-SI" sz="2000" dirty="0" smtClean="0">
                <a:solidFill>
                  <a:schemeClr val="tx2"/>
                </a:solidFill>
              </a:rPr>
              <a:t>) določa </a:t>
            </a:r>
            <a:r>
              <a:rPr lang="sl-SI" sz="2000" dirty="0">
                <a:solidFill>
                  <a:schemeClr val="tx2"/>
                </a:solidFill>
              </a:rPr>
              <a:t>mejno vrednost </a:t>
            </a:r>
            <a:r>
              <a:rPr lang="sl-SI" sz="2000" b="1" dirty="0">
                <a:solidFill>
                  <a:schemeClr val="tx2"/>
                </a:solidFill>
              </a:rPr>
              <a:t>2.500 EUR (brez DDV)</a:t>
            </a:r>
            <a:r>
              <a:rPr lang="sl-SI" sz="2000" dirty="0">
                <a:solidFill>
                  <a:schemeClr val="tx2"/>
                </a:solidFill>
              </a:rPr>
              <a:t>, nad katero morajo partnerji v postopku javnega naročanja </a:t>
            </a:r>
            <a:r>
              <a:rPr lang="sl-SI" sz="2000" b="1" dirty="0">
                <a:solidFill>
                  <a:schemeClr val="tx2"/>
                </a:solidFill>
              </a:rPr>
              <a:t>pridobiti tri pisne ponudbe</a:t>
            </a:r>
            <a:r>
              <a:rPr lang="sl-SI" sz="2000" dirty="0">
                <a:solidFill>
                  <a:schemeClr val="tx2"/>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3686907" cy="492443"/>
          </a:xfrm>
        </p:spPr>
        <p:txBody>
          <a:bodyPr/>
          <a:lstStyle/>
          <a:p>
            <a:r>
              <a:rPr lang="sl-SI" sz="3200" b="1" dirty="0" smtClean="0">
                <a:solidFill>
                  <a:schemeClr val="tx2"/>
                </a:solidFill>
              </a:rPr>
              <a:t>Ocenjena vrednost</a:t>
            </a:r>
            <a:endParaRPr lang="sl-SI" sz="3200" dirty="0">
              <a:solidFill>
                <a:schemeClr val="tx2"/>
              </a:solidFill>
            </a:endParaRPr>
          </a:p>
        </p:txBody>
      </p:sp>
      <p:sp>
        <p:nvSpPr>
          <p:cNvPr id="21" name="Content Placeholder 20"/>
          <p:cNvSpPr>
            <a:spLocks noGrp="1"/>
          </p:cNvSpPr>
          <p:nvPr>
            <p:ph idx="4294967295"/>
          </p:nvPr>
        </p:nvSpPr>
        <p:spPr>
          <a:xfrm>
            <a:off x="37707" y="1951349"/>
            <a:ext cx="8578392" cy="4453518"/>
          </a:xfrm>
        </p:spPr>
        <p:txBody>
          <a:bodyPr rtlCol="0">
            <a:noAutofit/>
          </a:bodyPr>
          <a:lstStyle/>
          <a:p>
            <a:pPr lvl="0"/>
            <a:r>
              <a:rPr lang="sl-SI" sz="2000" dirty="0">
                <a:solidFill>
                  <a:schemeClr val="tx2"/>
                </a:solidFill>
                <a:latin typeface="Arial"/>
                <a:ea typeface="Calibri"/>
              </a:rPr>
              <a:t> </a:t>
            </a:r>
            <a:endParaRPr lang="sl-SI" dirty="0"/>
          </a:p>
        </p:txBody>
      </p:sp>
      <p:graphicFrame>
        <p:nvGraphicFramePr>
          <p:cNvPr id="5" name="Diagram 4"/>
          <p:cNvGraphicFramePr/>
          <p:nvPr>
            <p:extLst>
              <p:ext uri="{D42A27DB-BD31-4B8C-83A1-F6EECF244321}">
                <p14:modId xmlns:p14="http://schemas.microsoft.com/office/powerpoint/2010/main" val="630079181"/>
              </p:ext>
            </p:extLst>
          </p:nvPr>
        </p:nvGraphicFramePr>
        <p:xfrm>
          <a:off x="363181" y="2089473"/>
          <a:ext cx="7594332" cy="3830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7017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a:off x="480768" y="1225485"/>
            <a:ext cx="8078770" cy="5429315"/>
          </a:xfrm>
        </p:spPr>
        <p:txBody>
          <a:bodyPr rtlCol="0">
            <a:noAutofit/>
          </a:bodyPr>
          <a:lstStyle/>
          <a:p>
            <a:pPr marL="0" lvl="0" indent="0" algn="just">
              <a:spcAft>
                <a:spcPts val="0"/>
              </a:spcAft>
              <a:buNone/>
            </a:pPr>
            <a:endParaRPr lang="sl-SI" sz="2000" b="1" dirty="0" smtClean="0">
              <a:solidFill>
                <a:schemeClr val="tx2"/>
              </a:solidFill>
              <a:latin typeface="Times New Roman"/>
              <a:ea typeface="Calibri"/>
            </a:endParaRPr>
          </a:p>
          <a:p>
            <a:pPr marL="0" lvl="0" indent="0" algn="just">
              <a:spcAft>
                <a:spcPts val="0"/>
              </a:spcAft>
              <a:buNone/>
            </a:pPr>
            <a:r>
              <a:rPr lang="sl-SI" sz="2000" b="1" dirty="0" smtClean="0">
                <a:solidFill>
                  <a:schemeClr val="tx2"/>
                </a:solidFill>
                <a:latin typeface="Times New Roman"/>
                <a:ea typeface="Calibri"/>
              </a:rPr>
              <a:t>21</a:t>
            </a:r>
            <a:r>
              <a:rPr lang="sl-SI" sz="2000" b="1" dirty="0">
                <a:solidFill>
                  <a:schemeClr val="tx2"/>
                </a:solidFill>
                <a:latin typeface="Times New Roman"/>
                <a:ea typeface="Calibri"/>
              </a:rPr>
              <a:t>. točka 2. člena </a:t>
            </a:r>
            <a:r>
              <a:rPr lang="sl-SI" sz="2000" b="1" dirty="0" smtClean="0">
                <a:solidFill>
                  <a:schemeClr val="tx2"/>
                </a:solidFill>
                <a:latin typeface="Times New Roman"/>
                <a:ea typeface="Calibri"/>
              </a:rPr>
              <a:t>ZJN-2</a:t>
            </a:r>
          </a:p>
          <a:p>
            <a:pPr marL="0" lvl="0" indent="0" algn="just">
              <a:spcAft>
                <a:spcPts val="0"/>
              </a:spcAft>
              <a:buNone/>
            </a:pPr>
            <a:endParaRPr lang="sl-SI" sz="2000" b="1" dirty="0">
              <a:solidFill>
                <a:schemeClr val="tx2"/>
              </a:solidFill>
              <a:latin typeface="Times New Roman"/>
              <a:ea typeface="Calibri"/>
            </a:endParaRPr>
          </a:p>
          <a:p>
            <a:pPr marL="0" lvl="0" indent="0" algn="just">
              <a:spcAft>
                <a:spcPts val="0"/>
              </a:spcAft>
              <a:buNone/>
            </a:pPr>
            <a:r>
              <a:rPr lang="sl-SI" sz="2000" b="1" dirty="0" smtClean="0">
                <a:solidFill>
                  <a:schemeClr val="tx2"/>
                </a:solidFill>
                <a:latin typeface="Times New Roman"/>
                <a:ea typeface="Calibri"/>
              </a:rPr>
              <a:t>»</a:t>
            </a:r>
            <a:r>
              <a:rPr lang="sl-SI" sz="2000" b="1" dirty="0">
                <a:solidFill>
                  <a:schemeClr val="tx2"/>
                </a:solidFill>
                <a:latin typeface="Times New Roman"/>
                <a:ea typeface="Calibri"/>
              </a:rPr>
              <a:t>Nesprejemljiva ponudba« je tista ponudba, katere ponudbena cena presega naročnikova zagotovljena sredstva, ali ponudba, katere cena je višja od cen, ki veljajo za predmet javnega naročila na trgu.«</a:t>
            </a:r>
          </a:p>
          <a:p>
            <a:pPr marL="0" lvl="0" indent="0" algn="just">
              <a:spcAft>
                <a:spcPts val="0"/>
              </a:spcAft>
              <a:buNone/>
            </a:pPr>
            <a:endParaRPr lang="sl-SI" sz="2000" dirty="0">
              <a:solidFill>
                <a:schemeClr val="tx2"/>
              </a:solidFill>
              <a:latin typeface="Times New Roman"/>
              <a:ea typeface="Calibri"/>
            </a:endParaRPr>
          </a:p>
        </p:txBody>
      </p:sp>
    </p:spTree>
    <p:extLst>
      <p:ext uri="{BB962C8B-B14F-4D97-AF65-F5344CB8AC3E}">
        <p14:creationId xmlns:p14="http://schemas.microsoft.com/office/powerpoint/2010/main" val="206717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4914807" cy="492443"/>
          </a:xfrm>
        </p:spPr>
        <p:txBody>
          <a:bodyPr/>
          <a:lstStyle/>
          <a:p>
            <a:r>
              <a:rPr lang="sl-SI" sz="3200" b="1" dirty="0" smtClean="0">
                <a:solidFill>
                  <a:schemeClr val="tx2"/>
                </a:solidFill>
              </a:rPr>
              <a:t>Faze postopka oddaje JN</a:t>
            </a:r>
            <a:endParaRPr lang="sl-SI" sz="3200" dirty="0">
              <a:solidFill>
                <a:schemeClr val="tx2"/>
              </a:solidFill>
            </a:endParaRPr>
          </a:p>
        </p:txBody>
      </p:sp>
      <p:sp>
        <p:nvSpPr>
          <p:cNvPr id="21" name="Content Placeholder 20"/>
          <p:cNvSpPr>
            <a:spLocks noGrp="1"/>
          </p:cNvSpPr>
          <p:nvPr>
            <p:ph idx="4294967295"/>
          </p:nvPr>
        </p:nvSpPr>
        <p:spPr>
          <a:xfrm>
            <a:off x="37707" y="1951349"/>
            <a:ext cx="8578392" cy="4453518"/>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4201352882"/>
              </p:ext>
            </p:extLst>
          </p:nvPr>
        </p:nvGraphicFramePr>
        <p:xfrm>
          <a:off x="442472" y="2314282"/>
          <a:ext cx="7834261" cy="396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3374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6328656" cy="492443"/>
          </a:xfrm>
        </p:spPr>
        <p:txBody>
          <a:bodyPr/>
          <a:lstStyle/>
          <a:p>
            <a:r>
              <a:rPr lang="sl-SI" sz="3200" b="1" dirty="0" smtClean="0">
                <a:solidFill>
                  <a:schemeClr val="tx2"/>
                </a:solidFill>
              </a:rPr>
              <a:t>Vsebina razpisne dokumentacije</a:t>
            </a:r>
            <a:endParaRPr lang="sl-SI" sz="3200" dirty="0">
              <a:solidFill>
                <a:schemeClr val="tx2"/>
              </a:solidFill>
            </a:endParaRPr>
          </a:p>
        </p:txBody>
      </p:sp>
      <p:sp>
        <p:nvSpPr>
          <p:cNvPr id="21" name="Content Placeholder 20"/>
          <p:cNvSpPr>
            <a:spLocks noGrp="1"/>
          </p:cNvSpPr>
          <p:nvPr>
            <p:ph idx="4294967295"/>
          </p:nvPr>
        </p:nvSpPr>
        <p:spPr>
          <a:xfrm>
            <a:off x="971550" y="2309567"/>
            <a:ext cx="7200900" cy="4345757"/>
          </a:xfrm>
        </p:spPr>
        <p:txBody>
          <a:bodyPr rtlCol="0">
            <a:noAutofit/>
          </a:bodyPr>
          <a:lstStyle/>
          <a:p>
            <a:pPr marL="0" indent="0" algn="just">
              <a:spcAft>
                <a:spcPts val="0"/>
              </a:spcAft>
              <a:buNone/>
            </a:pPr>
            <a:r>
              <a:rPr lang="sl-SI" sz="2000" dirty="0">
                <a:solidFill>
                  <a:schemeClr val="tx2"/>
                </a:solidFill>
                <a:latin typeface="Arial"/>
                <a:ea typeface="Calibri"/>
              </a:rPr>
              <a:t> Vsebina razpisne dokumentacije obsega </a:t>
            </a:r>
            <a:r>
              <a:rPr lang="sl-SI" sz="2000" dirty="0" smtClean="0">
                <a:solidFill>
                  <a:schemeClr val="tx2"/>
                </a:solidFill>
                <a:latin typeface="Arial"/>
                <a:ea typeface="Calibri"/>
              </a:rPr>
              <a:t>praviloma:</a:t>
            </a:r>
            <a:endParaRPr lang="sl-SI" sz="2000" dirty="0">
              <a:solidFill>
                <a:schemeClr val="tx2"/>
              </a:solidFill>
              <a:latin typeface="Arial"/>
              <a:ea typeface="Calibri"/>
            </a:endParaRPr>
          </a:p>
          <a:p>
            <a:pPr marL="0" indent="0" algn="just">
              <a:spcAft>
                <a:spcPts val="0"/>
              </a:spcAft>
              <a:buNone/>
            </a:pPr>
            <a:endParaRPr lang="sl-SI" sz="2000" dirty="0">
              <a:solidFill>
                <a:schemeClr val="tx2"/>
              </a:solidFill>
              <a:latin typeface="Arial"/>
              <a:ea typeface="Calibri"/>
            </a:endParaRPr>
          </a:p>
          <a:p>
            <a:pPr marL="0" indent="0" algn="just">
              <a:spcAft>
                <a:spcPts val="0"/>
              </a:spcAft>
              <a:buNone/>
            </a:pPr>
            <a:r>
              <a:rPr lang="sl-SI" sz="2000" dirty="0">
                <a:solidFill>
                  <a:schemeClr val="tx2"/>
                </a:solidFill>
                <a:latin typeface="Arial"/>
                <a:ea typeface="Calibri"/>
              </a:rPr>
              <a:t>1. povabilo k oddaji ponudbe, </a:t>
            </a:r>
          </a:p>
          <a:p>
            <a:pPr marL="0" indent="0" algn="just">
              <a:spcAft>
                <a:spcPts val="0"/>
              </a:spcAft>
              <a:buNone/>
            </a:pPr>
            <a:r>
              <a:rPr lang="sl-SI" sz="2000" dirty="0">
                <a:solidFill>
                  <a:schemeClr val="tx2"/>
                </a:solidFill>
                <a:latin typeface="Arial"/>
                <a:ea typeface="Calibri"/>
              </a:rPr>
              <a:t>2. navodila ponudnikom za izdelavo ponudbe</a:t>
            </a:r>
            <a:r>
              <a:rPr lang="sl-SI" sz="2000" dirty="0" smtClean="0">
                <a:solidFill>
                  <a:schemeClr val="tx2"/>
                </a:solidFill>
                <a:latin typeface="Arial"/>
                <a:ea typeface="Calibri"/>
              </a:rPr>
              <a:t>,</a:t>
            </a:r>
          </a:p>
          <a:p>
            <a:pPr marL="0" indent="0" algn="just">
              <a:spcAft>
                <a:spcPts val="0"/>
              </a:spcAft>
              <a:buNone/>
            </a:pPr>
            <a:r>
              <a:rPr lang="sl-SI" sz="2000" b="1" dirty="0" smtClean="0">
                <a:solidFill>
                  <a:schemeClr val="tx2"/>
                </a:solidFill>
                <a:latin typeface="Arial"/>
                <a:ea typeface="Calibri"/>
              </a:rPr>
              <a:t>3. predmet javnega naročila </a:t>
            </a:r>
            <a:endParaRPr lang="sl-SI" sz="2000" b="1" dirty="0">
              <a:solidFill>
                <a:schemeClr val="tx2"/>
              </a:solidFill>
              <a:latin typeface="Arial"/>
              <a:ea typeface="Calibri"/>
            </a:endParaRPr>
          </a:p>
          <a:p>
            <a:pPr marL="0" indent="0" algn="just">
              <a:spcAft>
                <a:spcPts val="0"/>
              </a:spcAft>
              <a:buNone/>
            </a:pPr>
            <a:r>
              <a:rPr lang="sl-SI" sz="2000" dirty="0" smtClean="0">
                <a:solidFill>
                  <a:schemeClr val="tx2"/>
                </a:solidFill>
                <a:latin typeface="Arial"/>
                <a:ea typeface="Calibri"/>
              </a:rPr>
              <a:t>4. </a:t>
            </a:r>
            <a:r>
              <a:rPr lang="sl-SI" sz="2000" dirty="0">
                <a:solidFill>
                  <a:schemeClr val="tx2"/>
                </a:solidFill>
                <a:latin typeface="Arial"/>
                <a:ea typeface="Calibri"/>
              </a:rPr>
              <a:t>pogoji za ugotavljanje sposobnosti in navodila o </a:t>
            </a:r>
            <a:r>
              <a:rPr lang="sl-SI" sz="2000" dirty="0" smtClean="0">
                <a:solidFill>
                  <a:schemeClr val="tx2"/>
                </a:solidFill>
                <a:latin typeface="Arial"/>
                <a:ea typeface="Calibri"/>
              </a:rPr>
              <a:t>načinu</a:t>
            </a:r>
          </a:p>
          <a:p>
            <a:pPr marL="0" indent="0" algn="just">
              <a:spcAft>
                <a:spcPts val="0"/>
              </a:spcAft>
              <a:buNone/>
            </a:pPr>
            <a:r>
              <a:rPr lang="sl-SI" sz="2000" dirty="0" smtClean="0">
                <a:solidFill>
                  <a:schemeClr val="tx2"/>
                </a:solidFill>
                <a:latin typeface="Arial"/>
                <a:ea typeface="Calibri"/>
              </a:rPr>
              <a:t>    dokazovanja </a:t>
            </a:r>
            <a:r>
              <a:rPr lang="sl-SI" sz="2000" dirty="0">
                <a:solidFill>
                  <a:schemeClr val="tx2"/>
                </a:solidFill>
                <a:latin typeface="Arial"/>
                <a:ea typeface="Calibri"/>
              </a:rPr>
              <a:t>sposobnosti ponudnika, </a:t>
            </a:r>
          </a:p>
          <a:p>
            <a:pPr marL="0" indent="0" algn="just">
              <a:spcAft>
                <a:spcPts val="0"/>
              </a:spcAft>
              <a:buNone/>
            </a:pPr>
            <a:r>
              <a:rPr lang="sl-SI" sz="2000" dirty="0" smtClean="0">
                <a:solidFill>
                  <a:schemeClr val="tx2"/>
                </a:solidFill>
                <a:latin typeface="Arial"/>
                <a:ea typeface="Calibri"/>
              </a:rPr>
              <a:t>5. </a:t>
            </a:r>
            <a:r>
              <a:rPr lang="sl-SI" sz="2000" dirty="0">
                <a:solidFill>
                  <a:schemeClr val="tx2"/>
                </a:solidFill>
                <a:latin typeface="Arial"/>
                <a:ea typeface="Calibri"/>
              </a:rPr>
              <a:t>merilo za izbiro najugodnejše ponudbe</a:t>
            </a:r>
          </a:p>
          <a:p>
            <a:pPr marL="0" indent="0" algn="just">
              <a:spcAft>
                <a:spcPts val="0"/>
              </a:spcAft>
              <a:buNone/>
            </a:pPr>
            <a:r>
              <a:rPr lang="sl-SI" sz="2000" dirty="0" smtClean="0">
                <a:solidFill>
                  <a:schemeClr val="tx2"/>
                </a:solidFill>
                <a:latin typeface="Arial"/>
                <a:ea typeface="Calibri"/>
              </a:rPr>
              <a:t>6. </a:t>
            </a:r>
            <a:r>
              <a:rPr lang="sl-SI" sz="2000" dirty="0">
                <a:solidFill>
                  <a:schemeClr val="tx2"/>
                </a:solidFill>
                <a:latin typeface="Arial"/>
                <a:ea typeface="Calibri"/>
              </a:rPr>
              <a:t>splošni in posebni pogoji, ki bodo sestavni del pogodbe, </a:t>
            </a:r>
          </a:p>
          <a:p>
            <a:pPr marL="0" indent="0" algn="just">
              <a:spcAft>
                <a:spcPts val="0"/>
              </a:spcAft>
              <a:buNone/>
            </a:pPr>
            <a:r>
              <a:rPr lang="sl-SI" sz="2000" dirty="0" smtClean="0">
                <a:solidFill>
                  <a:schemeClr val="tx2"/>
                </a:solidFill>
                <a:latin typeface="Arial"/>
                <a:ea typeface="Calibri"/>
              </a:rPr>
              <a:t>7. </a:t>
            </a:r>
            <a:r>
              <a:rPr lang="sl-SI" sz="2000" dirty="0">
                <a:solidFill>
                  <a:schemeClr val="tx2"/>
                </a:solidFill>
                <a:latin typeface="Arial"/>
                <a:ea typeface="Calibri"/>
              </a:rPr>
              <a:t>za pripravo predračuna z navodilom o izpolnitvi, </a:t>
            </a:r>
          </a:p>
          <a:p>
            <a:pPr marL="0" indent="0" algn="just">
              <a:spcAft>
                <a:spcPts val="0"/>
              </a:spcAft>
              <a:buNone/>
            </a:pPr>
            <a:r>
              <a:rPr lang="sl-SI" sz="2000" dirty="0" smtClean="0">
                <a:solidFill>
                  <a:schemeClr val="tx2"/>
                </a:solidFill>
                <a:latin typeface="Arial"/>
                <a:ea typeface="Calibri"/>
              </a:rPr>
              <a:t>8. </a:t>
            </a:r>
            <a:r>
              <a:rPr lang="sl-SI" sz="2000" dirty="0">
                <a:solidFill>
                  <a:schemeClr val="tx2"/>
                </a:solidFill>
                <a:latin typeface="Arial"/>
                <a:ea typeface="Calibri"/>
              </a:rPr>
              <a:t>morebitna finančna ali druga zavarovanja. </a:t>
            </a:r>
          </a:p>
          <a:p>
            <a:pPr marL="0" indent="0" algn="just">
              <a:spcAft>
                <a:spcPts val="0"/>
              </a:spcAft>
              <a:buNone/>
            </a:pPr>
            <a:endParaRPr lang="sl-SI" sz="2000" dirty="0">
              <a:effectLst/>
              <a:latin typeface="Times New Roman"/>
              <a:ea typeface="Calibri"/>
            </a:endParaRPr>
          </a:p>
        </p:txBody>
      </p:sp>
    </p:spTree>
    <p:extLst>
      <p:ext uri="{BB962C8B-B14F-4D97-AF65-F5344CB8AC3E}">
        <p14:creationId xmlns:p14="http://schemas.microsoft.com/office/powerpoint/2010/main" val="40599375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7082067" cy="492443"/>
          </a:xfrm>
        </p:spPr>
        <p:txBody>
          <a:bodyPr/>
          <a:lstStyle/>
          <a:p>
            <a:r>
              <a:rPr lang="sl-SI" sz="3200" dirty="0" smtClean="0">
                <a:solidFill>
                  <a:schemeClr val="tx2"/>
                </a:solidFill>
              </a:rPr>
              <a:t>Oblikovanje predmeta javnega naročila</a:t>
            </a:r>
            <a:endParaRPr lang="sl-SI" sz="3200" dirty="0">
              <a:solidFill>
                <a:schemeClr val="tx2"/>
              </a:solidFill>
            </a:endParaRPr>
          </a:p>
        </p:txBody>
      </p:sp>
      <p:sp>
        <p:nvSpPr>
          <p:cNvPr id="21" name="Content Placeholder 20"/>
          <p:cNvSpPr>
            <a:spLocks noGrp="1"/>
          </p:cNvSpPr>
          <p:nvPr>
            <p:ph idx="4294967295"/>
          </p:nvPr>
        </p:nvSpPr>
        <p:spPr>
          <a:xfrm>
            <a:off x="971550" y="2309567"/>
            <a:ext cx="7200900" cy="4345757"/>
          </a:xfrm>
        </p:spPr>
        <p:txBody>
          <a:bodyPr rtlCol="0">
            <a:noAutofit/>
          </a:bodyPr>
          <a:lstStyle/>
          <a:p>
            <a:pPr marL="0" indent="0" algn="just">
              <a:spcAft>
                <a:spcPts val="0"/>
              </a:spcAft>
              <a:buNone/>
            </a:pPr>
            <a:r>
              <a:rPr lang="sl-SI" sz="2000" dirty="0">
                <a:solidFill>
                  <a:schemeClr val="tx2"/>
                </a:solidFill>
                <a:latin typeface="Arial"/>
                <a:ea typeface="Calibri"/>
              </a:rPr>
              <a:t> </a:t>
            </a:r>
            <a:r>
              <a:rPr lang="sl-SI" sz="2000" b="1" dirty="0">
                <a:solidFill>
                  <a:schemeClr val="tx2"/>
                </a:solidFill>
                <a:latin typeface="Times New Roman"/>
                <a:ea typeface="Calibri"/>
              </a:rPr>
              <a:t>Vprašanje oblikovanja sklopov – drobljenje javnega naročila ali združevanje več storitev v okviru enega sklopa</a:t>
            </a:r>
          </a:p>
          <a:p>
            <a:pPr marL="0" indent="0" algn="just">
              <a:spcAft>
                <a:spcPts val="0"/>
              </a:spcAft>
              <a:buNone/>
            </a:pPr>
            <a:endParaRPr lang="sl-SI" sz="2000" b="1" dirty="0" smtClean="0">
              <a:latin typeface="Times New Roman"/>
              <a:ea typeface="Calibri"/>
            </a:endParaRPr>
          </a:p>
          <a:p>
            <a:pPr marL="0" indent="0" algn="just">
              <a:spcAft>
                <a:spcPts val="0"/>
              </a:spcAft>
              <a:buNone/>
            </a:pPr>
            <a:r>
              <a:rPr lang="sl-SI" sz="2000" b="1" dirty="0" smtClean="0">
                <a:solidFill>
                  <a:schemeClr val="tx2"/>
                </a:solidFill>
                <a:latin typeface="Times New Roman"/>
                <a:ea typeface="Calibri"/>
              </a:rPr>
              <a:t>Drugi </a:t>
            </a:r>
            <a:r>
              <a:rPr lang="sl-SI" sz="2000" b="1" dirty="0">
                <a:solidFill>
                  <a:schemeClr val="tx2"/>
                </a:solidFill>
                <a:latin typeface="Times New Roman"/>
                <a:ea typeface="Calibri"/>
              </a:rPr>
              <a:t>odstavek 6. </a:t>
            </a:r>
            <a:r>
              <a:rPr lang="sl-SI" sz="2000" b="1" dirty="0" smtClean="0">
                <a:solidFill>
                  <a:schemeClr val="tx2"/>
                </a:solidFill>
                <a:latin typeface="Times New Roman"/>
                <a:ea typeface="Calibri"/>
              </a:rPr>
              <a:t>člena ZJN-2</a:t>
            </a:r>
            <a:endParaRPr lang="sl-SI" sz="2000" b="1" dirty="0">
              <a:solidFill>
                <a:schemeClr val="tx2"/>
              </a:solidFill>
              <a:latin typeface="Times New Roman"/>
              <a:ea typeface="Calibri"/>
            </a:endParaRPr>
          </a:p>
          <a:p>
            <a:pPr marL="0" indent="0" algn="just">
              <a:spcAft>
                <a:spcPts val="0"/>
              </a:spcAft>
              <a:buNone/>
            </a:pPr>
            <a:r>
              <a:rPr lang="sl-SI" sz="2000" b="1" dirty="0">
                <a:solidFill>
                  <a:schemeClr val="tx2"/>
                </a:solidFill>
                <a:latin typeface="Times New Roman"/>
                <a:ea typeface="Calibri"/>
              </a:rPr>
              <a:t>» Če predmet javnega naročila dopušča in če to prispeva k večji gospodarnosti in učinkovitosti izvedbe javnega naročila, mora naročnik oblikovati razpisno dokumentacijo tako, da je mogoče ponudbo oddati po sklopih. Pri tem mora zagotovi </a:t>
            </a:r>
            <a:r>
              <a:rPr lang="sl-SI" sz="2000" b="1" dirty="0" err="1">
                <a:solidFill>
                  <a:schemeClr val="tx2"/>
                </a:solidFill>
                <a:latin typeface="Times New Roman"/>
                <a:ea typeface="Calibri"/>
              </a:rPr>
              <a:t>nediskriminatorno</a:t>
            </a:r>
            <a:r>
              <a:rPr lang="sl-SI" sz="2000" b="1" dirty="0">
                <a:solidFill>
                  <a:schemeClr val="tx2"/>
                </a:solidFill>
                <a:latin typeface="Times New Roman"/>
                <a:ea typeface="Calibri"/>
              </a:rPr>
              <a:t> obravnavo in s tem večjo dostopnost javnega naročila gospodarskim subjektom.«</a:t>
            </a:r>
          </a:p>
          <a:p>
            <a:pPr marL="0" indent="0" algn="just">
              <a:spcAft>
                <a:spcPts val="0"/>
              </a:spcAft>
              <a:buNone/>
            </a:pPr>
            <a:endParaRPr lang="sl-SI" sz="2000" b="1" dirty="0" smtClean="0">
              <a:solidFill>
                <a:schemeClr val="tx2"/>
              </a:solidFill>
              <a:latin typeface="Times New Roman"/>
              <a:ea typeface="Calibri"/>
            </a:endParaRPr>
          </a:p>
          <a:p>
            <a:pPr marL="0" indent="0" algn="just">
              <a:spcAft>
                <a:spcPts val="0"/>
              </a:spcAft>
              <a:buNone/>
            </a:pPr>
            <a:r>
              <a:rPr lang="sl-SI" sz="2000" b="1" dirty="0" smtClean="0">
                <a:solidFill>
                  <a:schemeClr val="tx2"/>
                </a:solidFill>
                <a:latin typeface="Times New Roman"/>
                <a:ea typeface="Calibri"/>
              </a:rPr>
              <a:t>Odločitev </a:t>
            </a:r>
            <a:r>
              <a:rPr lang="sl-SI" sz="2000" b="1" dirty="0">
                <a:solidFill>
                  <a:schemeClr val="tx2"/>
                </a:solidFill>
                <a:latin typeface="Times New Roman"/>
                <a:ea typeface="Calibri"/>
              </a:rPr>
              <a:t>DKOM 018-293/2012-5</a:t>
            </a:r>
          </a:p>
          <a:p>
            <a:pPr marL="0" indent="0" algn="just">
              <a:spcAft>
                <a:spcPts val="0"/>
              </a:spcAft>
              <a:buNone/>
            </a:pPr>
            <a:r>
              <a:rPr lang="sl-SI" sz="2000" b="1" dirty="0">
                <a:solidFill>
                  <a:schemeClr val="tx2"/>
                </a:solidFill>
                <a:latin typeface="Times New Roman"/>
                <a:ea typeface="Calibri"/>
              </a:rPr>
              <a:t>»Čiščenje vseh bolnišničnih prostorov in notranji transport«</a:t>
            </a:r>
          </a:p>
          <a:p>
            <a:pPr marL="0" indent="0" algn="just">
              <a:spcAft>
                <a:spcPts val="0"/>
              </a:spcAft>
              <a:buNone/>
            </a:pPr>
            <a:endParaRPr lang="sl-SI" sz="2000" dirty="0">
              <a:latin typeface="Times New Roman"/>
              <a:ea typeface="Calibri"/>
            </a:endParaRPr>
          </a:p>
        </p:txBody>
      </p:sp>
    </p:spTree>
    <p:extLst>
      <p:ext uri="{BB962C8B-B14F-4D97-AF65-F5344CB8AC3E}">
        <p14:creationId xmlns:p14="http://schemas.microsoft.com/office/powerpoint/2010/main" val="1940340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a:off x="641023" y="1150071"/>
            <a:ext cx="7200900" cy="4637464"/>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4165897877"/>
              </p:ext>
            </p:extLst>
          </p:nvPr>
        </p:nvGraphicFramePr>
        <p:xfrm>
          <a:off x="320510" y="1630837"/>
          <a:ext cx="7871382" cy="5227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969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rot="1356610">
            <a:off x="1943100" y="1963738"/>
            <a:ext cx="7200900" cy="4344987"/>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sp>
        <p:nvSpPr>
          <p:cNvPr id="3" name="Rectangle 2"/>
          <p:cNvSpPr/>
          <p:nvPr/>
        </p:nvSpPr>
        <p:spPr>
          <a:xfrm>
            <a:off x="587141" y="1424539"/>
            <a:ext cx="7863840" cy="4524315"/>
          </a:xfrm>
          <a:prstGeom prst="rect">
            <a:avLst/>
          </a:prstGeom>
        </p:spPr>
        <p:txBody>
          <a:bodyPr wrap="square">
            <a:spAutoFit/>
          </a:bodyPr>
          <a:lstStyle/>
          <a:p>
            <a:pPr algn="just"/>
            <a:r>
              <a:rPr lang="sl-SI" b="1" dirty="0">
                <a:solidFill>
                  <a:schemeClr val="tx2"/>
                </a:solidFill>
              </a:rPr>
              <a:t>Naročnik ne sme oblikovati naročila v vrednostno prenizke ali previsoke sklope z namenom, da bi se izognil predpisanim postopkom oddaje javnega naročila (kot izhaja iz 3. odstavka 14. člena ZJN-2), oziroma da bi s tem neupravičeno privilegiral večje ponudnike.</a:t>
            </a:r>
            <a:r>
              <a:rPr lang="sl-SI" dirty="0">
                <a:solidFill>
                  <a:schemeClr val="tx2"/>
                </a:solidFill>
              </a:rPr>
              <a:t> Namen ZJN-2 namreč ni, da bi posegal v objektivno opravičljive poslovne odločitve naročnika, pri katerih je le-ta (v okviru določil ZJN-2) avtonomen, vendar pa je potrebno zakon interpretirati v smislu omejitev in zahtev, ki izhajajo iz temeljnih načel javnega naročanja, to je načela zagotavljanja konkurence med ponudniki (7. člen ZJN-2), načela enakopravne obravnave ponudnikov (9. člen ZJN-2) in načela gospodarnosti, učinkovitosti in uspešnosti (6. člen ZJN-2).</a:t>
            </a:r>
          </a:p>
          <a:p>
            <a:endParaRPr lang="sl-SI" dirty="0">
              <a:solidFill>
                <a:schemeClr val="tx2"/>
              </a:solidFill>
            </a:endParaRPr>
          </a:p>
          <a:p>
            <a:pPr algn="just"/>
            <a:r>
              <a:rPr lang="sl-SI" b="1" dirty="0">
                <a:solidFill>
                  <a:schemeClr val="tx2"/>
                </a:solidFill>
              </a:rPr>
              <a:t>V obravnavanem primeru Državna revizijska komisija ocenjuje, da naročnik ni izkazal, da predmet javnega naročila ne dopušča oblikovanje sklopov glede razpisanih storitev.</a:t>
            </a:r>
          </a:p>
          <a:p>
            <a:endParaRPr lang="sl-SI" dirty="0"/>
          </a:p>
        </p:txBody>
      </p:sp>
    </p:spTree>
    <p:extLst>
      <p:ext uri="{BB962C8B-B14F-4D97-AF65-F5344CB8AC3E}">
        <p14:creationId xmlns:p14="http://schemas.microsoft.com/office/powerpoint/2010/main" val="441179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6328656" cy="492443"/>
          </a:xfrm>
        </p:spPr>
        <p:txBody>
          <a:bodyPr/>
          <a:lstStyle/>
          <a:p>
            <a:r>
              <a:rPr lang="sl-SI" sz="3200" b="1" dirty="0" smtClean="0">
                <a:solidFill>
                  <a:schemeClr val="tx2"/>
                </a:solidFill>
              </a:rPr>
              <a:t>Vsebina razpisne dokumentacije</a:t>
            </a:r>
            <a:endParaRPr lang="sl-SI" sz="3200" dirty="0">
              <a:solidFill>
                <a:schemeClr val="tx2"/>
              </a:solidFill>
            </a:endParaRPr>
          </a:p>
        </p:txBody>
      </p:sp>
      <p:sp>
        <p:nvSpPr>
          <p:cNvPr id="21" name="Content Placeholder 20"/>
          <p:cNvSpPr>
            <a:spLocks noGrp="1"/>
          </p:cNvSpPr>
          <p:nvPr>
            <p:ph idx="4294967295"/>
          </p:nvPr>
        </p:nvSpPr>
        <p:spPr>
          <a:xfrm>
            <a:off x="971550" y="2309567"/>
            <a:ext cx="7200900" cy="4345757"/>
          </a:xfrm>
        </p:spPr>
        <p:txBody>
          <a:bodyPr rtlCol="0">
            <a:noAutofit/>
          </a:bodyPr>
          <a:lstStyle/>
          <a:p>
            <a:pPr marL="0" indent="0" algn="just">
              <a:spcAft>
                <a:spcPts val="0"/>
              </a:spcAft>
              <a:buNone/>
            </a:pPr>
            <a:r>
              <a:rPr lang="sl-SI" sz="2000" dirty="0">
                <a:solidFill>
                  <a:schemeClr val="tx2"/>
                </a:solidFill>
                <a:latin typeface="Arial"/>
                <a:ea typeface="Calibri"/>
              </a:rPr>
              <a:t> Vsebina razpisne dokumentacije obsega </a:t>
            </a:r>
            <a:r>
              <a:rPr lang="sl-SI" sz="2000" dirty="0" smtClean="0">
                <a:solidFill>
                  <a:schemeClr val="tx2"/>
                </a:solidFill>
                <a:latin typeface="Arial"/>
                <a:ea typeface="Calibri"/>
              </a:rPr>
              <a:t>praviloma:</a:t>
            </a:r>
            <a:endParaRPr lang="sl-SI" sz="2000" dirty="0">
              <a:solidFill>
                <a:schemeClr val="tx2"/>
              </a:solidFill>
              <a:latin typeface="Arial"/>
              <a:ea typeface="Calibri"/>
            </a:endParaRPr>
          </a:p>
          <a:p>
            <a:pPr marL="0" indent="0" algn="just">
              <a:spcAft>
                <a:spcPts val="0"/>
              </a:spcAft>
              <a:buNone/>
            </a:pPr>
            <a:endParaRPr lang="sl-SI" sz="2000" dirty="0">
              <a:solidFill>
                <a:schemeClr val="tx2"/>
              </a:solidFill>
              <a:latin typeface="Arial"/>
              <a:ea typeface="Calibri"/>
            </a:endParaRPr>
          </a:p>
          <a:p>
            <a:pPr marL="0" indent="0" algn="just">
              <a:spcAft>
                <a:spcPts val="0"/>
              </a:spcAft>
              <a:buNone/>
            </a:pPr>
            <a:r>
              <a:rPr lang="sl-SI" sz="2000" dirty="0">
                <a:solidFill>
                  <a:schemeClr val="tx2"/>
                </a:solidFill>
                <a:latin typeface="Arial"/>
                <a:ea typeface="Calibri"/>
              </a:rPr>
              <a:t>1. povabilo k oddaji ponudbe, </a:t>
            </a:r>
          </a:p>
          <a:p>
            <a:pPr marL="0" indent="0" algn="just">
              <a:spcAft>
                <a:spcPts val="0"/>
              </a:spcAft>
              <a:buNone/>
            </a:pPr>
            <a:r>
              <a:rPr lang="sl-SI" sz="2000" dirty="0">
                <a:solidFill>
                  <a:schemeClr val="tx2"/>
                </a:solidFill>
                <a:latin typeface="Arial"/>
                <a:ea typeface="Calibri"/>
              </a:rPr>
              <a:t>2. navodila ponudnikom za izdelavo ponudbe</a:t>
            </a:r>
            <a:r>
              <a:rPr lang="sl-SI" sz="2000" dirty="0" smtClean="0">
                <a:solidFill>
                  <a:schemeClr val="tx2"/>
                </a:solidFill>
                <a:latin typeface="Arial"/>
                <a:ea typeface="Calibri"/>
              </a:rPr>
              <a:t>,</a:t>
            </a:r>
          </a:p>
          <a:p>
            <a:pPr marL="0" indent="0" algn="just">
              <a:spcAft>
                <a:spcPts val="0"/>
              </a:spcAft>
              <a:buNone/>
            </a:pPr>
            <a:r>
              <a:rPr lang="sl-SI" sz="2000" dirty="0" smtClean="0">
                <a:solidFill>
                  <a:schemeClr val="tx2"/>
                </a:solidFill>
                <a:latin typeface="Arial"/>
                <a:ea typeface="Calibri"/>
              </a:rPr>
              <a:t>3. predmet javnega naročila </a:t>
            </a:r>
            <a:endParaRPr lang="sl-SI" sz="2000" dirty="0">
              <a:solidFill>
                <a:schemeClr val="tx2"/>
              </a:solidFill>
              <a:latin typeface="Arial"/>
              <a:ea typeface="Calibri"/>
            </a:endParaRPr>
          </a:p>
          <a:p>
            <a:pPr marL="0" indent="0" algn="just">
              <a:spcAft>
                <a:spcPts val="0"/>
              </a:spcAft>
              <a:buNone/>
            </a:pPr>
            <a:r>
              <a:rPr lang="sl-SI" sz="2000" b="1" dirty="0" smtClean="0">
                <a:solidFill>
                  <a:schemeClr val="tx2"/>
                </a:solidFill>
                <a:latin typeface="Arial"/>
                <a:ea typeface="Calibri"/>
              </a:rPr>
              <a:t>4. </a:t>
            </a:r>
            <a:r>
              <a:rPr lang="sl-SI" sz="2000" b="1" dirty="0">
                <a:solidFill>
                  <a:schemeClr val="tx2"/>
                </a:solidFill>
                <a:latin typeface="Arial"/>
                <a:ea typeface="Calibri"/>
              </a:rPr>
              <a:t>pogoji za ugotavljanje sposobnosti in navodila o </a:t>
            </a:r>
            <a:r>
              <a:rPr lang="sl-SI" sz="2000" b="1" dirty="0" smtClean="0">
                <a:solidFill>
                  <a:schemeClr val="tx2"/>
                </a:solidFill>
                <a:latin typeface="Arial"/>
                <a:ea typeface="Calibri"/>
              </a:rPr>
              <a:t>načinu</a:t>
            </a:r>
          </a:p>
          <a:p>
            <a:pPr marL="0" indent="0" algn="just">
              <a:spcAft>
                <a:spcPts val="0"/>
              </a:spcAft>
              <a:buNone/>
            </a:pPr>
            <a:r>
              <a:rPr lang="sl-SI" sz="2000" b="1" dirty="0" smtClean="0">
                <a:solidFill>
                  <a:schemeClr val="tx2"/>
                </a:solidFill>
                <a:latin typeface="Arial"/>
                <a:ea typeface="Calibri"/>
              </a:rPr>
              <a:t>    dokazovanja </a:t>
            </a:r>
            <a:r>
              <a:rPr lang="sl-SI" sz="2000" b="1" dirty="0">
                <a:solidFill>
                  <a:schemeClr val="tx2"/>
                </a:solidFill>
                <a:latin typeface="Arial"/>
                <a:ea typeface="Calibri"/>
              </a:rPr>
              <a:t>sposobnosti ponudnika, </a:t>
            </a:r>
          </a:p>
          <a:p>
            <a:pPr marL="0" indent="0" algn="just">
              <a:spcAft>
                <a:spcPts val="0"/>
              </a:spcAft>
              <a:buNone/>
            </a:pPr>
            <a:r>
              <a:rPr lang="sl-SI" sz="2000" dirty="0" smtClean="0">
                <a:solidFill>
                  <a:schemeClr val="tx2"/>
                </a:solidFill>
                <a:latin typeface="Arial"/>
                <a:ea typeface="Calibri"/>
              </a:rPr>
              <a:t>5. </a:t>
            </a:r>
            <a:r>
              <a:rPr lang="sl-SI" sz="2000" dirty="0">
                <a:solidFill>
                  <a:schemeClr val="tx2"/>
                </a:solidFill>
                <a:latin typeface="Arial"/>
                <a:ea typeface="Calibri"/>
              </a:rPr>
              <a:t>merilo za izbiro najugodnejše ponudbe</a:t>
            </a:r>
          </a:p>
          <a:p>
            <a:pPr marL="0" indent="0" algn="just">
              <a:spcAft>
                <a:spcPts val="0"/>
              </a:spcAft>
              <a:buNone/>
            </a:pPr>
            <a:r>
              <a:rPr lang="sl-SI" sz="2000" dirty="0" smtClean="0">
                <a:solidFill>
                  <a:schemeClr val="tx2"/>
                </a:solidFill>
                <a:latin typeface="Arial"/>
                <a:ea typeface="Calibri"/>
              </a:rPr>
              <a:t>6. </a:t>
            </a:r>
            <a:r>
              <a:rPr lang="sl-SI" sz="2000" dirty="0">
                <a:solidFill>
                  <a:schemeClr val="tx2"/>
                </a:solidFill>
                <a:latin typeface="Arial"/>
                <a:ea typeface="Calibri"/>
              </a:rPr>
              <a:t>splošni in posebni pogoji, ki bodo sestavni del pogodbe, </a:t>
            </a:r>
          </a:p>
          <a:p>
            <a:pPr marL="0" indent="0" algn="just">
              <a:spcAft>
                <a:spcPts val="0"/>
              </a:spcAft>
              <a:buNone/>
            </a:pPr>
            <a:r>
              <a:rPr lang="sl-SI" sz="2000" dirty="0" smtClean="0">
                <a:solidFill>
                  <a:schemeClr val="tx2"/>
                </a:solidFill>
                <a:latin typeface="Arial"/>
                <a:ea typeface="Calibri"/>
              </a:rPr>
              <a:t>7. </a:t>
            </a:r>
            <a:r>
              <a:rPr lang="sl-SI" sz="2000" dirty="0">
                <a:solidFill>
                  <a:schemeClr val="tx2"/>
                </a:solidFill>
                <a:latin typeface="Arial"/>
                <a:ea typeface="Calibri"/>
              </a:rPr>
              <a:t>za pripravo predračuna z navodilom o izpolnitvi, </a:t>
            </a:r>
          </a:p>
          <a:p>
            <a:pPr marL="0" indent="0" algn="just">
              <a:spcAft>
                <a:spcPts val="0"/>
              </a:spcAft>
              <a:buNone/>
            </a:pPr>
            <a:r>
              <a:rPr lang="sl-SI" sz="2000" dirty="0" smtClean="0">
                <a:solidFill>
                  <a:schemeClr val="tx2"/>
                </a:solidFill>
                <a:latin typeface="Arial"/>
                <a:ea typeface="Calibri"/>
              </a:rPr>
              <a:t>8. </a:t>
            </a:r>
            <a:r>
              <a:rPr lang="sl-SI" sz="2000" dirty="0">
                <a:solidFill>
                  <a:schemeClr val="tx2"/>
                </a:solidFill>
                <a:latin typeface="Arial"/>
                <a:ea typeface="Calibri"/>
              </a:rPr>
              <a:t>morebitna finančna ali druga zavarovanja. </a:t>
            </a:r>
          </a:p>
          <a:p>
            <a:pPr marL="0" indent="0" algn="just">
              <a:spcAft>
                <a:spcPts val="0"/>
              </a:spcAft>
              <a:buNone/>
            </a:pPr>
            <a:endParaRPr lang="sl-SI" sz="2000" dirty="0">
              <a:effectLst/>
              <a:latin typeface="Times New Roman"/>
              <a:ea typeface="Calibri"/>
            </a:endParaRPr>
          </a:p>
        </p:txBody>
      </p:sp>
    </p:spTree>
    <p:extLst>
      <p:ext uri="{BB962C8B-B14F-4D97-AF65-F5344CB8AC3E}">
        <p14:creationId xmlns:p14="http://schemas.microsoft.com/office/powerpoint/2010/main" val="3234717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rot="1356610">
            <a:off x="1233019" y="3197631"/>
            <a:ext cx="7664311" cy="2969140"/>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2385298315"/>
              </p:ext>
            </p:extLst>
          </p:nvPr>
        </p:nvGraphicFramePr>
        <p:xfrm>
          <a:off x="721894" y="1472665"/>
          <a:ext cx="7324825" cy="4677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5218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547813"/>
            <a:ext cx="65" cy="3385542"/>
          </a:xfrm>
        </p:spPr>
        <p:txBody>
          <a:bodyPr/>
          <a:lstStyle/>
          <a:p>
            <a:r>
              <a:rPr lang="sl-SI" dirty="0" smtClean="0"/>
              <a:t/>
            </a:r>
            <a:br>
              <a:rPr lang="sl-SI" dirty="0" smtClean="0"/>
            </a:br>
            <a:r>
              <a:rPr lang="sl-SI" dirty="0"/>
              <a:t/>
            </a:r>
            <a:br>
              <a:rPr lang="sl-SI" dirty="0"/>
            </a:br>
            <a:r>
              <a:rPr lang="sl-SI" dirty="0" smtClean="0"/>
              <a:t/>
            </a:r>
            <a:br>
              <a:rPr lang="sl-SI" dirty="0" smtClean="0"/>
            </a:br>
            <a:r>
              <a:rPr lang="sl-SI" dirty="0"/>
              <a:t/>
            </a:r>
            <a:br>
              <a:rPr lang="sl-SI" dirty="0"/>
            </a:br>
            <a:endParaRPr lang="sl-SI" dirty="0"/>
          </a:p>
        </p:txBody>
      </p:sp>
      <p:sp>
        <p:nvSpPr>
          <p:cNvPr id="21" name="Content Placeholder 20"/>
          <p:cNvSpPr>
            <a:spLocks noGrp="1"/>
          </p:cNvSpPr>
          <p:nvPr>
            <p:ph idx="4294967295"/>
          </p:nvPr>
        </p:nvSpPr>
        <p:spPr>
          <a:xfrm>
            <a:off x="1197204" y="1547813"/>
            <a:ext cx="6003696" cy="5106987"/>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sp>
        <p:nvSpPr>
          <p:cNvPr id="3" name="Rectangle 2"/>
          <p:cNvSpPr/>
          <p:nvPr/>
        </p:nvSpPr>
        <p:spPr>
          <a:xfrm>
            <a:off x="631597" y="1547813"/>
            <a:ext cx="6900420" cy="4671535"/>
          </a:xfrm>
          <a:prstGeom prst="rect">
            <a:avLst/>
          </a:prstGeom>
        </p:spPr>
        <p:txBody>
          <a:bodyPr wrap="square">
            <a:spAutoFit/>
          </a:bodyPr>
          <a:lstStyle/>
          <a:p>
            <a:pPr>
              <a:spcAft>
                <a:spcPts val="0"/>
              </a:spcAft>
            </a:pPr>
            <a:r>
              <a:rPr lang="sl-SI" b="1" dirty="0">
                <a:solidFill>
                  <a:schemeClr val="tx2"/>
                </a:solidFill>
                <a:latin typeface="Arial"/>
                <a:ea typeface="Calibri"/>
                <a:cs typeface="Times New Roman"/>
              </a:rPr>
              <a:t>N</a:t>
            </a:r>
            <a:r>
              <a:rPr lang="sl-SI" b="1" dirty="0" smtClean="0">
                <a:solidFill>
                  <a:schemeClr val="tx2"/>
                </a:solidFill>
                <a:latin typeface="Arial"/>
                <a:ea typeface="Calibri"/>
                <a:cs typeface="Times New Roman"/>
              </a:rPr>
              <a:t>ačelo </a:t>
            </a:r>
            <a:r>
              <a:rPr lang="sl-SI" b="1" dirty="0">
                <a:solidFill>
                  <a:schemeClr val="tx2"/>
                </a:solidFill>
                <a:latin typeface="Arial"/>
                <a:ea typeface="Calibri"/>
                <a:cs typeface="Times New Roman"/>
              </a:rPr>
              <a:t>enakopravne obravnave </a:t>
            </a:r>
            <a:r>
              <a:rPr lang="sl-SI" b="1" dirty="0" smtClean="0">
                <a:solidFill>
                  <a:schemeClr val="tx2"/>
                </a:solidFill>
                <a:latin typeface="Arial"/>
                <a:ea typeface="Calibri"/>
                <a:cs typeface="Times New Roman"/>
              </a:rPr>
              <a:t>ponudnikov</a:t>
            </a:r>
            <a:endParaRPr lang="sl-SI" b="1" dirty="0">
              <a:solidFill>
                <a:schemeClr val="tx2"/>
              </a:solidFill>
              <a:latin typeface="Arial"/>
              <a:ea typeface="Calibri"/>
              <a:cs typeface="Times New Roman"/>
            </a:endParaRPr>
          </a:p>
          <a:p>
            <a:pPr marL="342900" indent="-342900" algn="just">
              <a:spcAft>
                <a:spcPts val="0"/>
              </a:spcAft>
              <a:buAutoNum type="arabicParenBoth"/>
            </a:pPr>
            <a:r>
              <a:rPr lang="sl-SI" dirty="0" smtClean="0">
                <a:solidFill>
                  <a:schemeClr val="tx2"/>
                </a:solidFill>
                <a:latin typeface="Arial"/>
                <a:ea typeface="Calibri"/>
                <a:cs typeface="Times New Roman"/>
              </a:rPr>
              <a:t>Naročnik </a:t>
            </a:r>
            <a:r>
              <a:rPr lang="sl-SI" dirty="0">
                <a:solidFill>
                  <a:schemeClr val="tx2"/>
                </a:solidFill>
                <a:latin typeface="Arial"/>
                <a:ea typeface="Calibri"/>
                <a:cs typeface="Times New Roman"/>
              </a:rPr>
              <a:t>mora zagotoviti, da med ponudniki v vseh fazah postopka javnega naročanja in glede vseh elementov </a:t>
            </a:r>
            <a:r>
              <a:rPr lang="sl-SI" b="1" dirty="0">
                <a:solidFill>
                  <a:schemeClr val="tx2"/>
                </a:solidFill>
                <a:latin typeface="Arial"/>
                <a:ea typeface="Calibri"/>
                <a:cs typeface="Times New Roman"/>
              </a:rPr>
              <a:t>ni razlikovanja, upoštevaje vzajemno priznavanje in sorazmernost zahtev naročnika glede na predmet naročila. </a:t>
            </a:r>
            <a:endParaRPr lang="sl-SI" b="1" dirty="0" smtClean="0">
              <a:solidFill>
                <a:schemeClr val="tx2"/>
              </a:solidFill>
              <a:latin typeface="Arial"/>
              <a:ea typeface="Calibri"/>
              <a:cs typeface="Times New Roman"/>
            </a:endParaRPr>
          </a:p>
          <a:p>
            <a:pPr marL="342900" indent="-342900" algn="just">
              <a:spcAft>
                <a:spcPts val="0"/>
              </a:spcAft>
              <a:buAutoNum type="arabicParenBoth"/>
            </a:pPr>
            <a:r>
              <a:rPr lang="sl-SI" dirty="0" smtClean="0">
                <a:solidFill>
                  <a:schemeClr val="tx2"/>
                </a:solidFill>
                <a:latin typeface="Arial"/>
                <a:ea typeface="Calibri"/>
                <a:cs typeface="Times New Roman"/>
              </a:rPr>
              <a:t>Naročnik </a:t>
            </a:r>
            <a:r>
              <a:rPr lang="sl-SI" dirty="0">
                <a:solidFill>
                  <a:schemeClr val="tx2"/>
                </a:solidFill>
                <a:latin typeface="Arial"/>
                <a:ea typeface="Calibri"/>
                <a:cs typeface="Times New Roman"/>
              </a:rPr>
              <a:t>mora zagotoviti, da </a:t>
            </a:r>
            <a:r>
              <a:rPr lang="sl-SI" b="1" dirty="0">
                <a:solidFill>
                  <a:schemeClr val="tx2"/>
                </a:solidFill>
                <a:latin typeface="Arial"/>
                <a:ea typeface="Calibri"/>
                <a:cs typeface="Times New Roman"/>
              </a:rPr>
              <a:t>ne ustvarja </a:t>
            </a:r>
            <a:r>
              <a:rPr lang="sl-SI" dirty="0">
                <a:solidFill>
                  <a:schemeClr val="tx2"/>
                </a:solidFill>
                <a:latin typeface="Arial"/>
                <a:ea typeface="Calibri"/>
                <a:cs typeface="Times New Roman"/>
              </a:rPr>
              <a:t>okoliščin, ki pomenijo krajevno, stvarno ali osebno </a:t>
            </a:r>
            <a:r>
              <a:rPr lang="sl-SI" b="1" dirty="0">
                <a:solidFill>
                  <a:schemeClr val="tx2"/>
                </a:solidFill>
                <a:latin typeface="Arial"/>
                <a:ea typeface="Calibri"/>
                <a:cs typeface="Times New Roman"/>
              </a:rPr>
              <a:t>diskriminacijo</a:t>
            </a:r>
            <a:r>
              <a:rPr lang="sl-SI" dirty="0">
                <a:solidFill>
                  <a:schemeClr val="tx2"/>
                </a:solidFill>
                <a:latin typeface="Arial"/>
                <a:ea typeface="Calibri"/>
                <a:cs typeface="Times New Roman"/>
              </a:rPr>
              <a:t> ponudnikov, diskriminacijo, ki izvira iz klasifikacije dejavnosti, ki jo opravlja ponudnik, ali drugo diskriminacijo.</a:t>
            </a:r>
          </a:p>
          <a:p>
            <a:pPr algn="just">
              <a:lnSpc>
                <a:spcPct val="115000"/>
              </a:lnSpc>
              <a:spcAft>
                <a:spcPts val="1050"/>
              </a:spcAft>
            </a:pPr>
            <a:r>
              <a:rPr lang="sl-SI" sz="1600" b="1" dirty="0">
                <a:solidFill>
                  <a:schemeClr val="tx2"/>
                </a:solidFill>
                <a:latin typeface="Arial"/>
                <a:ea typeface="Times New Roman"/>
                <a:cs typeface="Times New Roman"/>
              </a:rPr>
              <a:t> </a:t>
            </a:r>
            <a:endParaRPr lang="sl-SI" dirty="0">
              <a:solidFill>
                <a:schemeClr val="tx2"/>
              </a:solidFill>
              <a:latin typeface="Arial"/>
              <a:ea typeface="Calibri"/>
              <a:cs typeface="Times New Roman"/>
            </a:endParaRPr>
          </a:p>
          <a:p>
            <a:pPr>
              <a:spcAft>
                <a:spcPts val="0"/>
              </a:spcAft>
            </a:pPr>
            <a:r>
              <a:rPr lang="sl-SI" b="1" dirty="0">
                <a:solidFill>
                  <a:schemeClr val="tx2"/>
                </a:solidFill>
                <a:latin typeface="Arial"/>
                <a:ea typeface="Calibri"/>
                <a:cs typeface="Times New Roman"/>
              </a:rPr>
              <a:t>N</a:t>
            </a:r>
            <a:r>
              <a:rPr lang="sl-SI" b="1" dirty="0" smtClean="0">
                <a:solidFill>
                  <a:schemeClr val="tx2"/>
                </a:solidFill>
                <a:latin typeface="Arial"/>
                <a:ea typeface="Calibri"/>
                <a:cs typeface="Times New Roman"/>
              </a:rPr>
              <a:t>ačelo sorazmernosti</a:t>
            </a:r>
            <a:endParaRPr lang="sl-SI" b="1" dirty="0">
              <a:solidFill>
                <a:schemeClr val="tx2"/>
              </a:solidFill>
              <a:latin typeface="Arial"/>
              <a:ea typeface="Calibri"/>
              <a:cs typeface="Times New Roman"/>
            </a:endParaRPr>
          </a:p>
          <a:p>
            <a:pPr algn="just">
              <a:spcAft>
                <a:spcPts val="0"/>
              </a:spcAft>
            </a:pPr>
            <a:r>
              <a:rPr lang="sl-SI" dirty="0">
                <a:solidFill>
                  <a:schemeClr val="tx2"/>
                </a:solidFill>
                <a:latin typeface="Arial"/>
                <a:ea typeface="Calibri"/>
                <a:cs typeface="Times New Roman"/>
              </a:rPr>
              <a:t>Javno naročanje se mora izvajati sorazmerno predmetu javnega naročanja, predvsem glede izbire, določitve in uporabe pogojev in meril, ki morajo biti smiselno povezana s predmetom javnega naročila.</a:t>
            </a:r>
            <a:endParaRPr lang="sl-SI" dirty="0">
              <a:solidFill>
                <a:schemeClr val="tx2"/>
              </a:solidFill>
              <a:effectLst/>
              <a:latin typeface="Arial"/>
              <a:ea typeface="Calibri"/>
              <a:cs typeface="Times New Roman"/>
            </a:endParaRPr>
          </a:p>
        </p:txBody>
      </p:sp>
    </p:spTree>
    <p:extLst>
      <p:ext uri="{BB962C8B-B14F-4D97-AF65-F5344CB8AC3E}">
        <p14:creationId xmlns:p14="http://schemas.microsoft.com/office/powerpoint/2010/main" val="3892275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4528484" cy="492443"/>
          </a:xfrm>
        </p:spPr>
        <p:txBody>
          <a:bodyPr/>
          <a:lstStyle/>
          <a:p>
            <a:r>
              <a:rPr lang="sl-SI" sz="3200" b="1" dirty="0" smtClean="0">
                <a:solidFill>
                  <a:schemeClr val="tx2"/>
                </a:solidFill>
              </a:rPr>
              <a:t>Nacionalna zakonodaja</a:t>
            </a:r>
            <a:endParaRPr lang="sl-SI" sz="3200" dirty="0">
              <a:solidFill>
                <a:schemeClr val="tx2"/>
              </a:solidFill>
            </a:endParaRPr>
          </a:p>
        </p:txBody>
      </p:sp>
      <p:sp>
        <p:nvSpPr>
          <p:cNvPr id="21" name="Content Placeholder 20"/>
          <p:cNvSpPr>
            <a:spLocks noGrp="1"/>
          </p:cNvSpPr>
          <p:nvPr>
            <p:ph idx="4294967295"/>
          </p:nvPr>
        </p:nvSpPr>
        <p:spPr>
          <a:xfrm>
            <a:off x="971550" y="2460396"/>
            <a:ext cx="7200900" cy="4194928"/>
          </a:xfrm>
        </p:spPr>
        <p:txBody>
          <a:bodyPr rtlCol="0">
            <a:noAutofit/>
          </a:bodyPr>
          <a:lstStyle/>
          <a:p>
            <a:pPr marL="0" indent="0">
              <a:buNone/>
            </a:pPr>
            <a:r>
              <a:rPr lang="sl-SI" sz="2000" dirty="0">
                <a:solidFill>
                  <a:schemeClr val="tx2"/>
                </a:solidFill>
                <a:latin typeface="+mn-lt"/>
                <a:cs typeface="Times New Roman" pitchFamily="18" charset="0"/>
              </a:rPr>
              <a:t>V Sloveniji je sistem javnega naročanja </a:t>
            </a:r>
            <a:r>
              <a:rPr lang="sl-SI" sz="2000" dirty="0" smtClean="0">
                <a:solidFill>
                  <a:schemeClr val="tx2"/>
                </a:solidFill>
                <a:latin typeface="+mn-lt"/>
                <a:cs typeface="Times New Roman" pitchFamily="18" charset="0"/>
              </a:rPr>
              <a:t>urejajo:</a:t>
            </a:r>
          </a:p>
          <a:p>
            <a:pPr marL="0" indent="0">
              <a:buNone/>
            </a:pPr>
            <a:endParaRPr lang="sl-SI" sz="2000" dirty="0">
              <a:solidFill>
                <a:schemeClr val="tx2"/>
              </a:solidFill>
              <a:latin typeface="+mn-lt"/>
              <a:cs typeface="Times New Roman" pitchFamily="18" charset="0"/>
            </a:endParaRPr>
          </a:p>
          <a:p>
            <a:pPr lvl="0"/>
            <a:r>
              <a:rPr lang="sl-SI" sz="2000" dirty="0">
                <a:solidFill>
                  <a:schemeClr val="tx2"/>
                </a:solidFill>
                <a:latin typeface="+mn-lt"/>
                <a:cs typeface="Times New Roman" pitchFamily="18" charset="0"/>
              </a:rPr>
              <a:t>Zakon o javnem naročanju (Uradni list RS </a:t>
            </a:r>
            <a:r>
              <a:rPr lang="sl-SI" sz="2000" dirty="0" smtClean="0">
                <a:solidFill>
                  <a:schemeClr val="tx2"/>
                </a:solidFill>
                <a:latin typeface="+mn-lt"/>
                <a:cs typeface="Times New Roman" pitchFamily="18" charset="0"/>
              </a:rPr>
              <a:t>12/13-UPB) </a:t>
            </a:r>
          </a:p>
          <a:p>
            <a:pPr lvl="0" algn="just"/>
            <a:r>
              <a:rPr lang="sl-SI" sz="2000" dirty="0" smtClean="0">
                <a:solidFill>
                  <a:schemeClr val="tx2"/>
                </a:solidFill>
                <a:latin typeface="+mn-lt"/>
                <a:cs typeface="Times New Roman" pitchFamily="18" charset="0"/>
              </a:rPr>
              <a:t>Zakon </a:t>
            </a:r>
            <a:r>
              <a:rPr lang="sl-SI" sz="2000" dirty="0">
                <a:solidFill>
                  <a:schemeClr val="tx2"/>
                </a:solidFill>
                <a:latin typeface="+mn-lt"/>
                <a:cs typeface="Times New Roman" pitchFamily="18" charset="0"/>
              </a:rPr>
              <a:t>o javnem naročanju na vodnem, energetskem, </a:t>
            </a:r>
            <a:r>
              <a:rPr lang="sl-SI" sz="2000" dirty="0" smtClean="0">
                <a:solidFill>
                  <a:schemeClr val="tx2"/>
                </a:solidFill>
                <a:latin typeface="+mn-lt"/>
                <a:cs typeface="Times New Roman" pitchFamily="18" charset="0"/>
              </a:rPr>
              <a:t>transportnem </a:t>
            </a:r>
            <a:r>
              <a:rPr lang="sl-SI" sz="2000" dirty="0">
                <a:solidFill>
                  <a:schemeClr val="tx2"/>
                </a:solidFill>
                <a:latin typeface="+mn-lt"/>
                <a:cs typeface="Times New Roman" pitchFamily="18" charset="0"/>
              </a:rPr>
              <a:t>področju in področju poštnih storitev (Uradni list RS, št. </a:t>
            </a:r>
            <a:r>
              <a:rPr lang="sl-SI" sz="2000" dirty="0" smtClean="0">
                <a:solidFill>
                  <a:schemeClr val="tx2"/>
                </a:solidFill>
                <a:latin typeface="+mn-lt"/>
                <a:cs typeface="Times New Roman" pitchFamily="18" charset="0"/>
              </a:rPr>
              <a:t>70/11-UPB, </a:t>
            </a:r>
            <a:r>
              <a:rPr lang="sl-SI" sz="2000" dirty="0">
                <a:solidFill>
                  <a:schemeClr val="tx2"/>
                </a:solidFill>
                <a:latin typeface="+mn-lt"/>
                <a:cs typeface="Times New Roman" pitchFamily="18" charset="0"/>
              </a:rPr>
              <a:t>43/12-</a:t>
            </a:r>
            <a:r>
              <a:rPr lang="sl-SI" sz="2000" dirty="0" err="1">
                <a:solidFill>
                  <a:schemeClr val="tx2"/>
                </a:solidFill>
                <a:latin typeface="+mn-lt"/>
                <a:cs typeface="Times New Roman" pitchFamily="18" charset="0"/>
              </a:rPr>
              <a:t>Odl.US</a:t>
            </a:r>
            <a:r>
              <a:rPr lang="sl-SI" sz="2000" dirty="0">
                <a:solidFill>
                  <a:schemeClr val="tx2"/>
                </a:solidFill>
                <a:latin typeface="+mn-lt"/>
                <a:cs typeface="Times New Roman" pitchFamily="18" charset="0"/>
              </a:rPr>
              <a:t> in 90/12)</a:t>
            </a:r>
          </a:p>
          <a:p>
            <a:pPr lvl="0"/>
            <a:r>
              <a:rPr lang="sl-SI" sz="2000" dirty="0">
                <a:solidFill>
                  <a:schemeClr val="tx2"/>
                </a:solidFill>
                <a:latin typeface="+mn-lt"/>
                <a:cs typeface="Times New Roman" pitchFamily="18" charset="0"/>
              </a:rPr>
              <a:t>Zakon o javnem naročanju na področju obrambe in varnosti (Uradni list RS, št. 90/12)</a:t>
            </a:r>
          </a:p>
          <a:p>
            <a:pPr lvl="0"/>
            <a:r>
              <a:rPr lang="sl-SI" sz="2000" dirty="0">
                <a:solidFill>
                  <a:schemeClr val="tx2"/>
                </a:solidFill>
                <a:latin typeface="+mn-lt"/>
                <a:cs typeface="Times New Roman" pitchFamily="18" charset="0"/>
              </a:rPr>
              <a:t>Zakon o pravnem varstvu v postopkih javnega naročanja (Uradni list RS, št. 43/11 in 60/11-ZTP-D</a:t>
            </a:r>
            <a:r>
              <a:rPr lang="sl-SI" sz="2000" dirty="0" smtClean="0">
                <a:solidFill>
                  <a:schemeClr val="tx2"/>
                </a:solidFill>
                <a:latin typeface="+mn-lt"/>
                <a:cs typeface="Times New Roman" pitchFamily="18" charset="0"/>
              </a:rPr>
              <a:t>) in</a:t>
            </a:r>
            <a:endParaRPr lang="sl-SI" sz="2000" dirty="0">
              <a:solidFill>
                <a:schemeClr val="tx2"/>
              </a:solidFill>
              <a:latin typeface="+mn-lt"/>
              <a:cs typeface="Times New Roman" pitchFamily="18" charset="0"/>
            </a:endParaRPr>
          </a:p>
          <a:p>
            <a:pPr lvl="0"/>
            <a:r>
              <a:rPr lang="sl-SI" sz="2000" dirty="0">
                <a:solidFill>
                  <a:schemeClr val="tx2"/>
                </a:solidFill>
                <a:latin typeface="+mn-lt"/>
                <a:cs typeface="Times New Roman" pitchFamily="18" charset="0"/>
              </a:rPr>
              <a:t>njihovi podzakonski akti.</a:t>
            </a:r>
            <a:r>
              <a:rPr lang="sl-SI" sz="2000" dirty="0">
                <a:latin typeface="+mn-lt"/>
                <a:cs typeface="Times New Roman" pitchFamily="18" charset="0"/>
              </a:rPr>
              <a:t>	</a:t>
            </a:r>
          </a:p>
        </p:txBody>
      </p:sp>
    </p:spTree>
    <p:extLst>
      <p:ext uri="{BB962C8B-B14F-4D97-AF65-F5344CB8AC3E}">
        <p14:creationId xmlns:p14="http://schemas.microsoft.com/office/powerpoint/2010/main" val="1308553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732167623"/>
              </p:ext>
            </p:extLst>
          </p:nvPr>
        </p:nvGraphicFramePr>
        <p:xfrm>
          <a:off x="301659" y="1131216"/>
          <a:ext cx="8276734" cy="5707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123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6328656" cy="492443"/>
          </a:xfrm>
        </p:spPr>
        <p:txBody>
          <a:bodyPr/>
          <a:lstStyle/>
          <a:p>
            <a:r>
              <a:rPr lang="sl-SI" sz="3200" b="1" dirty="0" smtClean="0">
                <a:solidFill>
                  <a:schemeClr val="tx2"/>
                </a:solidFill>
              </a:rPr>
              <a:t>Vsebina razpisne dokumentacije</a:t>
            </a:r>
            <a:endParaRPr lang="sl-SI" sz="3200" dirty="0">
              <a:solidFill>
                <a:schemeClr val="tx2"/>
              </a:solidFill>
            </a:endParaRPr>
          </a:p>
        </p:txBody>
      </p:sp>
      <p:sp>
        <p:nvSpPr>
          <p:cNvPr id="21" name="Content Placeholder 20"/>
          <p:cNvSpPr>
            <a:spLocks noGrp="1"/>
          </p:cNvSpPr>
          <p:nvPr>
            <p:ph idx="4294967295"/>
          </p:nvPr>
        </p:nvSpPr>
        <p:spPr>
          <a:xfrm>
            <a:off x="971550" y="2309567"/>
            <a:ext cx="7200900" cy="4345757"/>
          </a:xfrm>
        </p:spPr>
        <p:txBody>
          <a:bodyPr rtlCol="0">
            <a:noAutofit/>
          </a:bodyPr>
          <a:lstStyle/>
          <a:p>
            <a:pPr marL="0" indent="0" algn="just">
              <a:spcAft>
                <a:spcPts val="0"/>
              </a:spcAft>
              <a:buNone/>
            </a:pPr>
            <a:r>
              <a:rPr lang="sl-SI" sz="2000" dirty="0">
                <a:solidFill>
                  <a:schemeClr val="tx2"/>
                </a:solidFill>
                <a:latin typeface="Arial"/>
                <a:ea typeface="Calibri"/>
              </a:rPr>
              <a:t> Vsebina razpisne dokumentacije obsega </a:t>
            </a:r>
            <a:r>
              <a:rPr lang="sl-SI" sz="2000" dirty="0" smtClean="0">
                <a:solidFill>
                  <a:schemeClr val="tx2"/>
                </a:solidFill>
                <a:latin typeface="Arial"/>
                <a:ea typeface="Calibri"/>
              </a:rPr>
              <a:t>praviloma:</a:t>
            </a:r>
            <a:endParaRPr lang="sl-SI" sz="2000" dirty="0">
              <a:solidFill>
                <a:schemeClr val="tx2"/>
              </a:solidFill>
              <a:latin typeface="Arial"/>
              <a:ea typeface="Calibri"/>
            </a:endParaRPr>
          </a:p>
          <a:p>
            <a:pPr marL="0" indent="0" algn="just">
              <a:spcAft>
                <a:spcPts val="0"/>
              </a:spcAft>
              <a:buNone/>
            </a:pPr>
            <a:endParaRPr lang="sl-SI" sz="2000" dirty="0">
              <a:solidFill>
                <a:schemeClr val="tx2"/>
              </a:solidFill>
              <a:latin typeface="Arial"/>
              <a:ea typeface="Calibri"/>
            </a:endParaRPr>
          </a:p>
          <a:p>
            <a:pPr marL="0" indent="0" algn="just">
              <a:spcAft>
                <a:spcPts val="0"/>
              </a:spcAft>
              <a:buNone/>
            </a:pPr>
            <a:r>
              <a:rPr lang="sl-SI" sz="2000" dirty="0">
                <a:solidFill>
                  <a:schemeClr val="tx2"/>
                </a:solidFill>
                <a:latin typeface="Arial"/>
                <a:ea typeface="Calibri"/>
              </a:rPr>
              <a:t>1. povabilo k oddaji ponudbe, </a:t>
            </a:r>
          </a:p>
          <a:p>
            <a:pPr marL="0" indent="0" algn="just">
              <a:spcAft>
                <a:spcPts val="0"/>
              </a:spcAft>
              <a:buNone/>
            </a:pPr>
            <a:r>
              <a:rPr lang="sl-SI" sz="2000" dirty="0">
                <a:solidFill>
                  <a:schemeClr val="tx2"/>
                </a:solidFill>
                <a:latin typeface="Arial"/>
                <a:ea typeface="Calibri"/>
              </a:rPr>
              <a:t>2. navodila ponudnikom za izdelavo ponudbe</a:t>
            </a:r>
            <a:r>
              <a:rPr lang="sl-SI" sz="2000" dirty="0" smtClean="0">
                <a:solidFill>
                  <a:schemeClr val="tx2"/>
                </a:solidFill>
                <a:latin typeface="Arial"/>
                <a:ea typeface="Calibri"/>
              </a:rPr>
              <a:t>,</a:t>
            </a:r>
          </a:p>
          <a:p>
            <a:pPr marL="0" indent="0" algn="just">
              <a:spcAft>
                <a:spcPts val="0"/>
              </a:spcAft>
              <a:buNone/>
            </a:pPr>
            <a:r>
              <a:rPr lang="sl-SI" sz="2000" dirty="0" smtClean="0">
                <a:solidFill>
                  <a:schemeClr val="tx2"/>
                </a:solidFill>
                <a:latin typeface="Arial"/>
                <a:ea typeface="Calibri"/>
              </a:rPr>
              <a:t>3. predmet javnega naročila </a:t>
            </a:r>
            <a:endParaRPr lang="sl-SI" sz="2000" dirty="0">
              <a:solidFill>
                <a:schemeClr val="tx2"/>
              </a:solidFill>
              <a:latin typeface="Arial"/>
              <a:ea typeface="Calibri"/>
            </a:endParaRPr>
          </a:p>
          <a:p>
            <a:pPr marL="0" indent="0" algn="just">
              <a:spcAft>
                <a:spcPts val="0"/>
              </a:spcAft>
              <a:buNone/>
            </a:pPr>
            <a:r>
              <a:rPr lang="sl-SI" sz="2000" dirty="0" smtClean="0">
                <a:solidFill>
                  <a:schemeClr val="tx2"/>
                </a:solidFill>
                <a:latin typeface="Arial"/>
                <a:ea typeface="Calibri"/>
              </a:rPr>
              <a:t>4. </a:t>
            </a:r>
            <a:r>
              <a:rPr lang="sl-SI" sz="2000" dirty="0">
                <a:solidFill>
                  <a:schemeClr val="tx2"/>
                </a:solidFill>
                <a:latin typeface="Arial"/>
                <a:ea typeface="Calibri"/>
              </a:rPr>
              <a:t>pogoji </a:t>
            </a:r>
            <a:r>
              <a:rPr lang="sl-SI" sz="2000" dirty="0" smtClean="0">
                <a:solidFill>
                  <a:schemeClr val="tx2"/>
                </a:solidFill>
                <a:latin typeface="Arial"/>
                <a:ea typeface="Calibri"/>
              </a:rPr>
              <a:t>za </a:t>
            </a:r>
            <a:r>
              <a:rPr lang="sl-SI" sz="2000" dirty="0">
                <a:solidFill>
                  <a:schemeClr val="tx2"/>
                </a:solidFill>
                <a:latin typeface="Arial"/>
                <a:ea typeface="Calibri"/>
              </a:rPr>
              <a:t>ugotavljanje sposobnosti in navodila o </a:t>
            </a:r>
            <a:r>
              <a:rPr lang="sl-SI" sz="2000" dirty="0" smtClean="0">
                <a:solidFill>
                  <a:schemeClr val="tx2"/>
                </a:solidFill>
                <a:latin typeface="Arial"/>
                <a:ea typeface="Calibri"/>
              </a:rPr>
              <a:t>načinu</a:t>
            </a:r>
          </a:p>
          <a:p>
            <a:pPr marL="0" indent="0" algn="just">
              <a:spcAft>
                <a:spcPts val="0"/>
              </a:spcAft>
              <a:buNone/>
            </a:pPr>
            <a:r>
              <a:rPr lang="sl-SI" sz="2000" dirty="0" smtClean="0">
                <a:solidFill>
                  <a:schemeClr val="tx2"/>
                </a:solidFill>
                <a:latin typeface="Arial"/>
                <a:ea typeface="Calibri"/>
              </a:rPr>
              <a:t>    dokazovanja sposobnosti ponudnika</a:t>
            </a:r>
            <a:r>
              <a:rPr lang="sl-SI" sz="2000" dirty="0">
                <a:solidFill>
                  <a:schemeClr val="tx2"/>
                </a:solidFill>
                <a:latin typeface="Arial"/>
                <a:ea typeface="Calibri"/>
              </a:rPr>
              <a:t>, </a:t>
            </a:r>
          </a:p>
          <a:p>
            <a:pPr marL="0" indent="0" algn="just">
              <a:spcAft>
                <a:spcPts val="0"/>
              </a:spcAft>
              <a:buNone/>
            </a:pPr>
            <a:r>
              <a:rPr lang="sl-SI" sz="2000" b="1" dirty="0" smtClean="0">
                <a:solidFill>
                  <a:schemeClr val="tx2"/>
                </a:solidFill>
                <a:latin typeface="Arial"/>
                <a:ea typeface="Calibri"/>
              </a:rPr>
              <a:t>5. </a:t>
            </a:r>
            <a:r>
              <a:rPr lang="sl-SI" sz="2000" b="1" dirty="0">
                <a:solidFill>
                  <a:schemeClr val="tx2"/>
                </a:solidFill>
                <a:latin typeface="Arial"/>
                <a:ea typeface="Calibri"/>
              </a:rPr>
              <a:t>merilo za izbiro najugodnejše ponudbe</a:t>
            </a:r>
          </a:p>
          <a:p>
            <a:pPr marL="0" indent="0" algn="just">
              <a:spcAft>
                <a:spcPts val="0"/>
              </a:spcAft>
              <a:buNone/>
            </a:pPr>
            <a:r>
              <a:rPr lang="sl-SI" sz="2000" dirty="0" smtClean="0">
                <a:solidFill>
                  <a:schemeClr val="tx2"/>
                </a:solidFill>
                <a:latin typeface="Arial"/>
                <a:ea typeface="Calibri"/>
              </a:rPr>
              <a:t>6. </a:t>
            </a:r>
            <a:r>
              <a:rPr lang="sl-SI" sz="2000" dirty="0">
                <a:solidFill>
                  <a:schemeClr val="tx2"/>
                </a:solidFill>
                <a:latin typeface="Arial"/>
                <a:ea typeface="Calibri"/>
              </a:rPr>
              <a:t>splošni in posebni pogoji, ki bodo sestavni del pogodbe, </a:t>
            </a:r>
          </a:p>
          <a:p>
            <a:pPr marL="0" indent="0" algn="just">
              <a:spcAft>
                <a:spcPts val="0"/>
              </a:spcAft>
              <a:buNone/>
            </a:pPr>
            <a:r>
              <a:rPr lang="sl-SI" sz="2000" dirty="0" smtClean="0">
                <a:solidFill>
                  <a:schemeClr val="tx2"/>
                </a:solidFill>
                <a:latin typeface="Arial"/>
                <a:ea typeface="Calibri"/>
              </a:rPr>
              <a:t>7. </a:t>
            </a:r>
            <a:r>
              <a:rPr lang="sl-SI" sz="2000" dirty="0">
                <a:solidFill>
                  <a:schemeClr val="tx2"/>
                </a:solidFill>
                <a:latin typeface="Arial"/>
                <a:ea typeface="Calibri"/>
              </a:rPr>
              <a:t>za pripravo predračuna z navodilom o izpolnitvi, </a:t>
            </a:r>
          </a:p>
          <a:p>
            <a:pPr marL="0" indent="0" algn="just">
              <a:spcAft>
                <a:spcPts val="0"/>
              </a:spcAft>
              <a:buNone/>
            </a:pPr>
            <a:r>
              <a:rPr lang="sl-SI" sz="2000" dirty="0" smtClean="0">
                <a:solidFill>
                  <a:schemeClr val="tx2"/>
                </a:solidFill>
                <a:latin typeface="Arial"/>
                <a:ea typeface="Calibri"/>
              </a:rPr>
              <a:t>8. </a:t>
            </a:r>
            <a:r>
              <a:rPr lang="sl-SI" sz="2000" dirty="0">
                <a:solidFill>
                  <a:schemeClr val="tx2"/>
                </a:solidFill>
                <a:latin typeface="Arial"/>
                <a:ea typeface="Calibri"/>
              </a:rPr>
              <a:t>morebitna finančna ali druga zavarovanja. </a:t>
            </a:r>
          </a:p>
          <a:p>
            <a:pPr marL="0" indent="0" algn="just">
              <a:spcAft>
                <a:spcPts val="0"/>
              </a:spcAft>
              <a:buNone/>
            </a:pPr>
            <a:endParaRPr lang="sl-SI" sz="2000" dirty="0">
              <a:effectLst/>
              <a:latin typeface="Times New Roman"/>
              <a:ea typeface="Calibri"/>
            </a:endParaRPr>
          </a:p>
        </p:txBody>
      </p:sp>
    </p:spTree>
    <p:extLst>
      <p:ext uri="{BB962C8B-B14F-4D97-AF65-F5344CB8AC3E}">
        <p14:creationId xmlns:p14="http://schemas.microsoft.com/office/powerpoint/2010/main" val="525180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rot="1356610">
            <a:off x="1233019" y="3197631"/>
            <a:ext cx="7664311" cy="2969140"/>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2601822910"/>
              </p:ext>
            </p:extLst>
          </p:nvPr>
        </p:nvGraphicFramePr>
        <p:xfrm>
          <a:off x="721894" y="1472665"/>
          <a:ext cx="7324825" cy="4677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735647681"/>
              </p:ext>
            </p:extLst>
          </p:nvPr>
        </p:nvGraphicFramePr>
        <p:xfrm>
          <a:off x="1828800" y="1828800"/>
          <a:ext cx="5486400"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38086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4914807" cy="492443"/>
          </a:xfrm>
        </p:spPr>
        <p:txBody>
          <a:bodyPr/>
          <a:lstStyle/>
          <a:p>
            <a:r>
              <a:rPr lang="sl-SI" sz="3200" b="1" dirty="0" smtClean="0">
                <a:solidFill>
                  <a:schemeClr val="tx2"/>
                </a:solidFill>
              </a:rPr>
              <a:t>Faze postopka oddaje JN</a:t>
            </a:r>
            <a:endParaRPr lang="sl-SI" sz="3200" dirty="0">
              <a:solidFill>
                <a:schemeClr val="tx2"/>
              </a:solidFill>
            </a:endParaRPr>
          </a:p>
        </p:txBody>
      </p:sp>
      <p:sp>
        <p:nvSpPr>
          <p:cNvPr id="21" name="Content Placeholder 20"/>
          <p:cNvSpPr>
            <a:spLocks noGrp="1"/>
          </p:cNvSpPr>
          <p:nvPr>
            <p:ph idx="4294967295"/>
          </p:nvPr>
        </p:nvSpPr>
        <p:spPr>
          <a:xfrm>
            <a:off x="37707" y="1951349"/>
            <a:ext cx="8578392" cy="4453518"/>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2047457129"/>
              </p:ext>
            </p:extLst>
          </p:nvPr>
        </p:nvGraphicFramePr>
        <p:xfrm>
          <a:off x="442472" y="2314282"/>
          <a:ext cx="7834261" cy="396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69849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4294967295"/>
          </p:nvPr>
        </p:nvSpPr>
        <p:spPr>
          <a:xfrm rot="1356610">
            <a:off x="1233019" y="3197631"/>
            <a:ext cx="7664311" cy="2969140"/>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608195510"/>
              </p:ext>
            </p:extLst>
          </p:nvPr>
        </p:nvGraphicFramePr>
        <p:xfrm>
          <a:off x="721894" y="1472665"/>
          <a:ext cx="7324825" cy="4677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hart 5"/>
          <p:cNvGraphicFramePr/>
          <p:nvPr>
            <p:extLst>
              <p:ext uri="{D42A27DB-BD31-4B8C-83A1-F6EECF244321}">
                <p14:modId xmlns:p14="http://schemas.microsoft.com/office/powerpoint/2010/main" val="1591991900"/>
              </p:ext>
            </p:extLst>
          </p:nvPr>
        </p:nvGraphicFramePr>
        <p:xfrm>
          <a:off x="956794" y="1743958"/>
          <a:ext cx="6358406" cy="328524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3261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5145639" cy="492443"/>
          </a:xfrm>
        </p:spPr>
        <p:txBody>
          <a:bodyPr/>
          <a:lstStyle/>
          <a:p>
            <a:r>
              <a:rPr lang="sl-SI" sz="3200" dirty="0" smtClean="0">
                <a:solidFill>
                  <a:schemeClr val="tx2"/>
                </a:solidFill>
              </a:rPr>
              <a:t>Zapisnik o odpiranju ponudb</a:t>
            </a:r>
            <a:endParaRPr lang="sl-SI" sz="3200" dirty="0">
              <a:solidFill>
                <a:schemeClr val="tx2"/>
              </a:solidFill>
            </a:endParaRPr>
          </a:p>
        </p:txBody>
      </p:sp>
      <p:sp>
        <p:nvSpPr>
          <p:cNvPr id="21" name="Content Placeholder 20"/>
          <p:cNvSpPr>
            <a:spLocks noGrp="1"/>
          </p:cNvSpPr>
          <p:nvPr>
            <p:ph idx="4294967295"/>
          </p:nvPr>
        </p:nvSpPr>
        <p:spPr>
          <a:xfrm>
            <a:off x="971550" y="2309567"/>
            <a:ext cx="7200900" cy="4345757"/>
          </a:xfrm>
        </p:spPr>
        <p:txBody>
          <a:bodyPr rtlCol="0">
            <a:noAutofit/>
          </a:bodyPr>
          <a:lstStyle/>
          <a:p>
            <a:pPr marL="0" indent="0" algn="just">
              <a:spcAft>
                <a:spcPts val="0"/>
              </a:spcAft>
              <a:buNone/>
            </a:pPr>
            <a:r>
              <a:rPr lang="sl-SI" sz="2000" dirty="0">
                <a:solidFill>
                  <a:schemeClr val="tx2"/>
                </a:solidFill>
                <a:latin typeface="Arial"/>
                <a:ea typeface="Calibri"/>
              </a:rPr>
              <a:t> V zapisniku o odpiranju ponudb je potrebno navesti: </a:t>
            </a:r>
          </a:p>
          <a:p>
            <a:pPr marL="0" indent="0" algn="just">
              <a:spcAft>
                <a:spcPts val="0"/>
              </a:spcAft>
              <a:buNone/>
            </a:pPr>
            <a:r>
              <a:rPr lang="sl-SI" sz="2000" dirty="0" smtClean="0">
                <a:solidFill>
                  <a:schemeClr val="tx2"/>
                </a:solidFill>
                <a:latin typeface="Arial"/>
                <a:ea typeface="Calibri"/>
              </a:rPr>
              <a:t>– </a:t>
            </a:r>
            <a:r>
              <a:rPr lang="sl-SI" sz="2000" b="1" dirty="0">
                <a:solidFill>
                  <a:schemeClr val="tx2"/>
                </a:solidFill>
                <a:latin typeface="Arial"/>
                <a:ea typeface="Calibri"/>
              </a:rPr>
              <a:t>naziv ponudnika </a:t>
            </a:r>
            <a:r>
              <a:rPr lang="sl-SI" sz="2000" dirty="0">
                <a:solidFill>
                  <a:schemeClr val="tx2"/>
                </a:solidFill>
                <a:latin typeface="Arial"/>
                <a:ea typeface="Calibri"/>
              </a:rPr>
              <a:t>ali šifro, če je bil razpis anonimen, </a:t>
            </a:r>
          </a:p>
          <a:p>
            <a:pPr marL="0" indent="0" algn="just">
              <a:spcAft>
                <a:spcPts val="0"/>
              </a:spcAft>
              <a:buNone/>
            </a:pPr>
            <a:r>
              <a:rPr lang="sl-SI" sz="2000" dirty="0">
                <a:solidFill>
                  <a:schemeClr val="tx2"/>
                </a:solidFill>
                <a:latin typeface="Arial"/>
                <a:ea typeface="Calibri"/>
              </a:rPr>
              <a:t>– </a:t>
            </a:r>
            <a:r>
              <a:rPr lang="sl-SI" sz="2000" b="1" dirty="0">
                <a:solidFill>
                  <a:schemeClr val="tx2"/>
                </a:solidFill>
                <a:latin typeface="Arial"/>
                <a:ea typeface="Calibri"/>
              </a:rPr>
              <a:t>variantne ponudbe</a:t>
            </a:r>
            <a:r>
              <a:rPr lang="sl-SI" sz="2000" dirty="0">
                <a:solidFill>
                  <a:schemeClr val="tx2"/>
                </a:solidFill>
                <a:latin typeface="Arial"/>
                <a:ea typeface="Calibri"/>
              </a:rPr>
              <a:t>, če so dopustne ali ponudbe z </a:t>
            </a:r>
            <a:r>
              <a:rPr lang="sl-SI" sz="2000" i="1" dirty="0">
                <a:solidFill>
                  <a:schemeClr val="tx2"/>
                </a:solidFill>
                <a:latin typeface="Arial"/>
                <a:ea typeface="Calibri"/>
              </a:rPr>
              <a:t>opcijami,</a:t>
            </a:r>
            <a:r>
              <a:rPr lang="sl-SI" sz="2000" dirty="0">
                <a:solidFill>
                  <a:schemeClr val="tx2"/>
                </a:solidFill>
                <a:latin typeface="Arial"/>
                <a:ea typeface="Calibri"/>
              </a:rPr>
              <a:t> </a:t>
            </a:r>
          </a:p>
          <a:p>
            <a:pPr marL="0" indent="0" algn="just">
              <a:spcAft>
                <a:spcPts val="0"/>
              </a:spcAft>
              <a:buNone/>
            </a:pPr>
            <a:r>
              <a:rPr lang="sl-SI" sz="2000" dirty="0">
                <a:solidFill>
                  <a:schemeClr val="tx2"/>
                </a:solidFill>
                <a:latin typeface="Arial"/>
                <a:ea typeface="Calibri"/>
              </a:rPr>
              <a:t>– </a:t>
            </a:r>
            <a:r>
              <a:rPr lang="sl-SI" sz="2000" b="1" dirty="0">
                <a:solidFill>
                  <a:schemeClr val="tx2"/>
                </a:solidFill>
                <a:latin typeface="Arial"/>
                <a:ea typeface="Calibri"/>
              </a:rPr>
              <a:t>ponudbeno ceno </a:t>
            </a:r>
            <a:r>
              <a:rPr lang="sl-SI" sz="2000" dirty="0">
                <a:solidFill>
                  <a:schemeClr val="tx2"/>
                </a:solidFill>
                <a:latin typeface="Arial"/>
                <a:ea typeface="Calibri"/>
              </a:rPr>
              <a:t>ter morebitne popuste. </a:t>
            </a:r>
          </a:p>
          <a:p>
            <a:pPr marL="0" indent="0" algn="just">
              <a:spcAft>
                <a:spcPts val="0"/>
              </a:spcAft>
              <a:buNone/>
            </a:pPr>
            <a:r>
              <a:rPr lang="sl-SI" sz="2000" dirty="0" smtClean="0">
                <a:solidFill>
                  <a:schemeClr val="tx2"/>
                </a:solidFill>
                <a:latin typeface="Arial"/>
                <a:ea typeface="Calibri"/>
              </a:rPr>
              <a:t>V </a:t>
            </a:r>
            <a:r>
              <a:rPr lang="sl-SI" sz="2000" dirty="0">
                <a:solidFill>
                  <a:schemeClr val="tx2"/>
                </a:solidFill>
                <a:latin typeface="Arial"/>
                <a:ea typeface="Calibri"/>
              </a:rPr>
              <a:t>zapisnik se lahko vpišejo tudi drugi podatki iz ponudb, če tako odloči naročnik.  </a:t>
            </a:r>
            <a:endParaRPr lang="sl-SI" sz="2000" dirty="0" smtClean="0">
              <a:solidFill>
                <a:schemeClr val="tx2"/>
              </a:solidFill>
              <a:latin typeface="Arial"/>
              <a:ea typeface="Calibri"/>
            </a:endParaRPr>
          </a:p>
          <a:p>
            <a:pPr marL="0" indent="0" algn="just">
              <a:spcAft>
                <a:spcPts val="0"/>
              </a:spcAft>
              <a:buNone/>
            </a:pPr>
            <a:endParaRPr lang="sl-SI" sz="2000" dirty="0">
              <a:solidFill>
                <a:schemeClr val="tx2"/>
              </a:solidFill>
              <a:latin typeface="Arial"/>
              <a:ea typeface="Calibri"/>
            </a:endParaRPr>
          </a:p>
          <a:p>
            <a:pPr marL="0" indent="0" algn="just">
              <a:spcAft>
                <a:spcPts val="0"/>
              </a:spcAft>
              <a:buNone/>
            </a:pPr>
            <a:endParaRPr lang="sl-SI" sz="2000" dirty="0" smtClean="0">
              <a:solidFill>
                <a:schemeClr val="tx2"/>
              </a:solidFill>
              <a:latin typeface="Arial"/>
              <a:ea typeface="Calibri"/>
            </a:endParaRPr>
          </a:p>
          <a:p>
            <a:pPr marL="0" indent="0" algn="just">
              <a:spcAft>
                <a:spcPts val="0"/>
              </a:spcAft>
              <a:buNone/>
            </a:pPr>
            <a:r>
              <a:rPr lang="sl-SI" sz="2000" dirty="0" smtClean="0">
                <a:solidFill>
                  <a:schemeClr val="tx2"/>
                </a:solidFill>
                <a:latin typeface="Arial"/>
                <a:ea typeface="Calibri"/>
              </a:rPr>
              <a:t>V </a:t>
            </a:r>
            <a:r>
              <a:rPr lang="sl-SI" sz="2000" dirty="0">
                <a:solidFill>
                  <a:schemeClr val="tx2"/>
                </a:solidFill>
                <a:latin typeface="Arial"/>
                <a:ea typeface="Calibri"/>
              </a:rPr>
              <a:t>kolikor naročnik ne vroči zapisnika o odpiranju ponudb pooblaščenim predstavnikom ponudnikov na odpiranju ponudb, ga mora </a:t>
            </a:r>
            <a:r>
              <a:rPr lang="sl-SI" sz="2000" b="1" dirty="0">
                <a:solidFill>
                  <a:schemeClr val="tx2"/>
                </a:solidFill>
                <a:latin typeface="Arial"/>
                <a:ea typeface="Calibri"/>
              </a:rPr>
              <a:t>najkasneje v treh delovnih dneh </a:t>
            </a:r>
            <a:r>
              <a:rPr lang="sl-SI" sz="2000" dirty="0">
                <a:solidFill>
                  <a:schemeClr val="tx2"/>
                </a:solidFill>
                <a:latin typeface="Arial"/>
                <a:ea typeface="Calibri"/>
              </a:rPr>
              <a:t>posredovati vsem ponudnikom</a:t>
            </a:r>
          </a:p>
          <a:p>
            <a:pPr marL="0" indent="0" algn="just">
              <a:spcAft>
                <a:spcPts val="0"/>
              </a:spcAft>
              <a:buNone/>
            </a:pPr>
            <a:endParaRPr lang="sl-SI" sz="2000" dirty="0">
              <a:effectLst/>
              <a:latin typeface="Times New Roman"/>
              <a:ea typeface="Calibri"/>
            </a:endParaRPr>
          </a:p>
        </p:txBody>
      </p:sp>
    </p:spTree>
    <p:extLst>
      <p:ext uri="{BB962C8B-B14F-4D97-AF65-F5344CB8AC3E}">
        <p14:creationId xmlns:p14="http://schemas.microsoft.com/office/powerpoint/2010/main" val="3856167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4914807" cy="492443"/>
          </a:xfrm>
        </p:spPr>
        <p:txBody>
          <a:bodyPr/>
          <a:lstStyle/>
          <a:p>
            <a:r>
              <a:rPr lang="sl-SI" sz="3200" b="1" dirty="0" smtClean="0">
                <a:solidFill>
                  <a:schemeClr val="tx2"/>
                </a:solidFill>
              </a:rPr>
              <a:t>Faze postopka oddaje JN</a:t>
            </a:r>
            <a:endParaRPr lang="sl-SI" sz="3200" dirty="0">
              <a:solidFill>
                <a:schemeClr val="tx2"/>
              </a:solidFill>
            </a:endParaRPr>
          </a:p>
        </p:txBody>
      </p:sp>
      <p:sp>
        <p:nvSpPr>
          <p:cNvPr id="21" name="Content Placeholder 20"/>
          <p:cNvSpPr>
            <a:spLocks noGrp="1"/>
          </p:cNvSpPr>
          <p:nvPr>
            <p:ph idx="4294967295"/>
          </p:nvPr>
        </p:nvSpPr>
        <p:spPr>
          <a:xfrm>
            <a:off x="37707" y="1951349"/>
            <a:ext cx="8578392" cy="4453518"/>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1260575173"/>
              </p:ext>
            </p:extLst>
          </p:nvPr>
        </p:nvGraphicFramePr>
        <p:xfrm>
          <a:off x="442472" y="2314282"/>
          <a:ext cx="7834261" cy="396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4433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425" y="1187777"/>
            <a:ext cx="3826818" cy="480767"/>
          </a:xfrm>
        </p:spPr>
        <p:txBody>
          <a:bodyPr/>
          <a:lstStyle/>
          <a:p>
            <a:r>
              <a:rPr lang="sl-SI" sz="3200" dirty="0" smtClean="0">
                <a:solidFill>
                  <a:schemeClr val="tx2"/>
                </a:solidFill>
              </a:rPr>
              <a:t>Dopolnitev ponudb</a:t>
            </a:r>
            <a:endParaRPr lang="sl-SI" sz="3200" dirty="0">
              <a:solidFill>
                <a:schemeClr val="tx2"/>
              </a:solidFill>
            </a:endParaRPr>
          </a:p>
        </p:txBody>
      </p:sp>
      <p:sp>
        <p:nvSpPr>
          <p:cNvPr id="3" name="Text Placeholder 2"/>
          <p:cNvSpPr>
            <a:spLocks noGrp="1"/>
          </p:cNvSpPr>
          <p:nvPr>
            <p:ph type="body" sz="quarter" idx="13"/>
          </p:nvPr>
        </p:nvSpPr>
        <p:spPr>
          <a:xfrm>
            <a:off x="971425" y="1932496"/>
            <a:ext cx="7201025" cy="4807670"/>
          </a:xfrm>
        </p:spPr>
        <p:txBody>
          <a:bodyPr/>
          <a:lstStyle/>
          <a:p>
            <a:pPr marL="0" indent="0">
              <a:buNone/>
            </a:pPr>
            <a:r>
              <a:rPr lang="sl-SI" sz="2000" b="1" dirty="0" smtClean="0">
                <a:solidFill>
                  <a:schemeClr val="tx2"/>
                </a:solidFill>
              </a:rPr>
              <a:t>Formalno nepopolna ponudba: </a:t>
            </a:r>
          </a:p>
          <a:p>
            <a:pPr marL="0" indent="0">
              <a:buNone/>
            </a:pPr>
            <a:r>
              <a:rPr lang="sl-SI" sz="2000" dirty="0" smtClean="0">
                <a:solidFill>
                  <a:schemeClr val="tx2"/>
                </a:solidFill>
              </a:rPr>
              <a:t>V kolikor naročnik sam ali na predlog gospodarskega subjekta ugotovi, da je ponudba formalno nepopolna, mora dopustiti in omogočiti dopolnitev take ponudbe. </a:t>
            </a:r>
          </a:p>
          <a:p>
            <a:pPr marL="0" indent="0">
              <a:buNone/>
            </a:pPr>
            <a:endParaRPr lang="sl-SI" sz="2000" b="1" dirty="0" smtClean="0">
              <a:solidFill>
                <a:schemeClr val="tx2"/>
              </a:solidFill>
            </a:endParaRPr>
          </a:p>
          <a:p>
            <a:pPr marL="0" indent="0">
              <a:buNone/>
            </a:pPr>
            <a:r>
              <a:rPr lang="sl-SI" sz="2000" b="1" dirty="0" smtClean="0">
                <a:solidFill>
                  <a:schemeClr val="tx2"/>
                </a:solidFill>
              </a:rPr>
              <a:t>Nedopustne dopolnitve:</a:t>
            </a:r>
          </a:p>
          <a:p>
            <a:pPr marL="90170" indent="-90170">
              <a:spcAft>
                <a:spcPts val="0"/>
              </a:spcAft>
            </a:pPr>
            <a:r>
              <a:rPr lang="sl-SI" sz="2000" dirty="0">
                <a:solidFill>
                  <a:schemeClr val="tx2"/>
                </a:solidFill>
                <a:latin typeface="Arial"/>
                <a:ea typeface="Calibri"/>
                <a:cs typeface="Times New Roman"/>
              </a:rPr>
              <a:t> </a:t>
            </a:r>
            <a:r>
              <a:rPr lang="sl-SI" sz="2000" dirty="0" smtClean="0">
                <a:solidFill>
                  <a:schemeClr val="tx2"/>
                </a:solidFill>
                <a:latin typeface="Arial"/>
                <a:ea typeface="Calibri"/>
                <a:cs typeface="Times New Roman"/>
              </a:rPr>
              <a:t>cena </a:t>
            </a:r>
            <a:r>
              <a:rPr lang="sl-SI" sz="2000" dirty="0">
                <a:solidFill>
                  <a:schemeClr val="tx2"/>
                </a:solidFill>
                <a:latin typeface="Arial"/>
                <a:ea typeface="Calibri"/>
                <a:cs typeface="Times New Roman"/>
              </a:rPr>
              <a:t>na enoto, </a:t>
            </a:r>
            <a:r>
              <a:rPr lang="sl-SI" sz="2000" dirty="0" smtClean="0">
                <a:solidFill>
                  <a:schemeClr val="tx2"/>
                </a:solidFill>
                <a:latin typeface="Arial"/>
                <a:ea typeface="Calibri"/>
                <a:cs typeface="Times New Roman"/>
              </a:rPr>
              <a:t>vrednost </a:t>
            </a:r>
            <a:r>
              <a:rPr lang="sl-SI" sz="2000" dirty="0">
                <a:solidFill>
                  <a:schemeClr val="tx2"/>
                </a:solidFill>
                <a:latin typeface="Arial"/>
                <a:ea typeface="Calibri"/>
                <a:cs typeface="Times New Roman"/>
              </a:rPr>
              <a:t>postavke, </a:t>
            </a:r>
            <a:r>
              <a:rPr lang="sl-SI" sz="2000" dirty="0" smtClean="0">
                <a:solidFill>
                  <a:schemeClr val="tx2"/>
                </a:solidFill>
                <a:latin typeface="Arial"/>
                <a:ea typeface="Calibri"/>
                <a:cs typeface="Times New Roman"/>
              </a:rPr>
              <a:t>skupna vrednost </a:t>
            </a:r>
            <a:r>
              <a:rPr lang="sl-SI" sz="2000" dirty="0">
                <a:solidFill>
                  <a:schemeClr val="tx2"/>
                </a:solidFill>
                <a:latin typeface="Arial"/>
                <a:ea typeface="Calibri"/>
                <a:cs typeface="Times New Roman"/>
              </a:rPr>
              <a:t>ponudbe in ponudbe v okviru meril, </a:t>
            </a:r>
          </a:p>
          <a:p>
            <a:pPr marL="90170" indent="-90170">
              <a:spcAft>
                <a:spcPts val="0"/>
              </a:spcAft>
            </a:pPr>
            <a:r>
              <a:rPr lang="sl-SI" sz="2000" dirty="0">
                <a:solidFill>
                  <a:schemeClr val="tx2"/>
                </a:solidFill>
                <a:latin typeface="Arial"/>
                <a:ea typeface="Calibri"/>
                <a:cs typeface="Times New Roman"/>
              </a:rPr>
              <a:t> </a:t>
            </a:r>
            <a:r>
              <a:rPr lang="sl-SI" sz="2000" dirty="0" smtClean="0">
                <a:solidFill>
                  <a:schemeClr val="tx2"/>
                </a:solidFill>
                <a:latin typeface="Arial"/>
                <a:ea typeface="Calibri"/>
                <a:cs typeface="Times New Roman"/>
              </a:rPr>
              <a:t>tistega </a:t>
            </a:r>
            <a:r>
              <a:rPr lang="sl-SI" sz="2000" dirty="0">
                <a:solidFill>
                  <a:schemeClr val="tx2"/>
                </a:solidFill>
                <a:latin typeface="Arial"/>
                <a:ea typeface="Calibri"/>
                <a:cs typeface="Times New Roman"/>
              </a:rPr>
              <a:t>dela ponudbe, ki se veže na tehnične specifikacije predmeta javnega naročila, </a:t>
            </a:r>
          </a:p>
          <a:p>
            <a:pPr marL="90170" indent="-90170" algn="just">
              <a:spcAft>
                <a:spcPts val="0"/>
              </a:spcAft>
            </a:pPr>
            <a:r>
              <a:rPr lang="sl-SI" sz="2000" dirty="0">
                <a:solidFill>
                  <a:schemeClr val="tx2"/>
                </a:solidFill>
                <a:latin typeface="Arial"/>
                <a:ea typeface="Calibri"/>
                <a:cs typeface="Times New Roman"/>
              </a:rPr>
              <a:t> </a:t>
            </a:r>
            <a:r>
              <a:rPr lang="sl-SI" sz="2000" dirty="0" smtClean="0">
                <a:solidFill>
                  <a:schemeClr val="tx2"/>
                </a:solidFill>
                <a:latin typeface="Arial"/>
                <a:ea typeface="Calibri"/>
                <a:cs typeface="Times New Roman"/>
              </a:rPr>
              <a:t>tistih </a:t>
            </a:r>
            <a:r>
              <a:rPr lang="sl-SI" sz="2000" dirty="0">
                <a:solidFill>
                  <a:schemeClr val="tx2"/>
                </a:solidFill>
                <a:latin typeface="Arial"/>
                <a:ea typeface="Calibri"/>
                <a:cs typeface="Times New Roman"/>
              </a:rPr>
              <a:t>elementov ponudbe, ki vplivajo ali bi lahko vplivali na drugačno razvrstitev njegove ponudbe glede na preostale ponudbe, ki jih je naročnik prejel v postopku javnega naročanja. </a:t>
            </a:r>
          </a:p>
          <a:p>
            <a:pPr marL="0" indent="0">
              <a:buNone/>
            </a:pPr>
            <a:endParaRPr lang="sl-SI" sz="2000" dirty="0">
              <a:solidFill>
                <a:schemeClr val="tx2"/>
              </a:solidFill>
            </a:endParaRPr>
          </a:p>
        </p:txBody>
      </p:sp>
    </p:spTree>
    <p:extLst>
      <p:ext uri="{BB962C8B-B14F-4D97-AF65-F5344CB8AC3E}">
        <p14:creationId xmlns:p14="http://schemas.microsoft.com/office/powerpoint/2010/main" val="415995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4914807" cy="492443"/>
          </a:xfrm>
        </p:spPr>
        <p:txBody>
          <a:bodyPr/>
          <a:lstStyle/>
          <a:p>
            <a:r>
              <a:rPr lang="sl-SI" sz="3200" b="1" dirty="0" smtClean="0">
                <a:solidFill>
                  <a:schemeClr val="tx2"/>
                </a:solidFill>
              </a:rPr>
              <a:t>Faze postopka oddaje JN</a:t>
            </a:r>
            <a:endParaRPr lang="sl-SI" sz="3200" dirty="0">
              <a:solidFill>
                <a:schemeClr val="tx2"/>
              </a:solidFill>
            </a:endParaRPr>
          </a:p>
        </p:txBody>
      </p:sp>
      <p:sp>
        <p:nvSpPr>
          <p:cNvPr id="21" name="Content Placeholder 20"/>
          <p:cNvSpPr>
            <a:spLocks noGrp="1"/>
          </p:cNvSpPr>
          <p:nvPr>
            <p:ph idx="4294967295"/>
          </p:nvPr>
        </p:nvSpPr>
        <p:spPr>
          <a:xfrm>
            <a:off x="37707" y="1951349"/>
            <a:ext cx="8578392" cy="4453518"/>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2105556734"/>
              </p:ext>
            </p:extLst>
          </p:nvPr>
        </p:nvGraphicFramePr>
        <p:xfrm>
          <a:off x="442472" y="2314282"/>
          <a:ext cx="7834261" cy="396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6166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425" y="1187777"/>
            <a:ext cx="4805803" cy="492443"/>
          </a:xfrm>
        </p:spPr>
        <p:txBody>
          <a:bodyPr/>
          <a:lstStyle/>
          <a:p>
            <a:r>
              <a:rPr lang="sl-SI" sz="3200" dirty="0" smtClean="0">
                <a:solidFill>
                  <a:schemeClr val="tx2"/>
                </a:solidFill>
              </a:rPr>
              <a:t>Odločitev o oddaji naročila</a:t>
            </a:r>
            <a:endParaRPr lang="sl-SI" sz="3200" dirty="0">
              <a:solidFill>
                <a:schemeClr val="tx2"/>
              </a:solidFill>
            </a:endParaRPr>
          </a:p>
        </p:txBody>
      </p:sp>
      <p:sp>
        <p:nvSpPr>
          <p:cNvPr id="3" name="Text Placeholder 2"/>
          <p:cNvSpPr>
            <a:spLocks noGrp="1"/>
          </p:cNvSpPr>
          <p:nvPr>
            <p:ph type="body" sz="quarter" idx="13"/>
          </p:nvPr>
        </p:nvSpPr>
        <p:spPr>
          <a:xfrm>
            <a:off x="971425" y="1932496"/>
            <a:ext cx="7201025" cy="4807670"/>
          </a:xfrm>
        </p:spPr>
        <p:txBody>
          <a:bodyPr/>
          <a:lstStyle/>
          <a:p>
            <a:pPr marL="0" indent="0" algn="just">
              <a:buNone/>
            </a:pPr>
            <a:r>
              <a:rPr lang="sl-SI" sz="2000" b="1" dirty="0" smtClean="0">
                <a:solidFill>
                  <a:schemeClr val="tx2"/>
                </a:solidFill>
              </a:rPr>
              <a:t>- Odločitev o oddaji naročila/odločitev o zavrnitvi vseh ponudb</a:t>
            </a:r>
          </a:p>
          <a:p>
            <a:pPr marL="0" indent="0" algn="just">
              <a:buNone/>
            </a:pPr>
            <a:r>
              <a:rPr lang="sl-SI" sz="2000" b="1" dirty="0" smtClean="0">
                <a:solidFill>
                  <a:schemeClr val="tx2"/>
                </a:solidFill>
              </a:rPr>
              <a:t>- Pisno obvestilo</a:t>
            </a:r>
            <a:r>
              <a:rPr lang="sl-SI" sz="2000" dirty="0" smtClean="0">
                <a:solidFill>
                  <a:schemeClr val="tx2"/>
                </a:solidFill>
              </a:rPr>
              <a:t> osebam, ki sodelujejo ali odločajo v postopku oddaje javnega naročila, kateremu ponudniku se javno naročilo oddaja.  </a:t>
            </a:r>
          </a:p>
          <a:p>
            <a:pPr marL="0" indent="0" algn="just">
              <a:buNone/>
            </a:pPr>
            <a:r>
              <a:rPr lang="sl-SI" sz="2000" b="1" dirty="0" smtClean="0">
                <a:solidFill>
                  <a:schemeClr val="tx2"/>
                </a:solidFill>
              </a:rPr>
              <a:t>- Rok </a:t>
            </a:r>
            <a:r>
              <a:rPr lang="sl-SI" sz="2000" b="1" dirty="0">
                <a:solidFill>
                  <a:schemeClr val="tx2"/>
                </a:solidFill>
              </a:rPr>
              <a:t>za odločitev: </a:t>
            </a:r>
            <a:r>
              <a:rPr lang="sl-SI" sz="2000" dirty="0" smtClean="0">
                <a:solidFill>
                  <a:schemeClr val="tx2"/>
                </a:solidFill>
              </a:rPr>
              <a:t>v </a:t>
            </a:r>
            <a:r>
              <a:rPr lang="sl-SI" sz="2000" dirty="0">
                <a:solidFill>
                  <a:schemeClr val="tx2"/>
                </a:solidFill>
              </a:rPr>
              <a:t>primeru javnih </a:t>
            </a:r>
            <a:r>
              <a:rPr lang="sl-SI" sz="2000" dirty="0" smtClean="0">
                <a:solidFill>
                  <a:schemeClr val="tx2"/>
                </a:solidFill>
              </a:rPr>
              <a:t>naročil, ki se objavljajo v Uradnem listu EU ne </a:t>
            </a:r>
            <a:r>
              <a:rPr lang="sl-SI" sz="2000" dirty="0">
                <a:solidFill>
                  <a:schemeClr val="tx2"/>
                </a:solidFill>
              </a:rPr>
              <a:t>sme biti daljši od 60 dni, v primeru drugih javnih naročil pa 45 </a:t>
            </a:r>
            <a:r>
              <a:rPr lang="sl-SI" sz="2000" dirty="0" smtClean="0">
                <a:solidFill>
                  <a:schemeClr val="tx2"/>
                </a:solidFill>
              </a:rPr>
              <a:t>dni.</a:t>
            </a:r>
          </a:p>
          <a:p>
            <a:pPr marL="0" indent="0" algn="just">
              <a:buNone/>
            </a:pPr>
            <a:r>
              <a:rPr lang="sl-SI" sz="2000" b="1" dirty="0" smtClean="0">
                <a:solidFill>
                  <a:schemeClr val="tx2"/>
                </a:solidFill>
              </a:rPr>
              <a:t>- Zahteva za dodatno obrazložitev: </a:t>
            </a:r>
          </a:p>
          <a:p>
            <a:pPr marL="0" indent="0" algn="just">
              <a:buNone/>
            </a:pPr>
            <a:r>
              <a:rPr lang="sl-SI" sz="2000" dirty="0" smtClean="0">
                <a:solidFill>
                  <a:schemeClr val="tx2"/>
                </a:solidFill>
              </a:rPr>
              <a:t>Neizbrani ponudnik lahko vloži v treh dneh po prejemu odločitve  </a:t>
            </a:r>
            <a:r>
              <a:rPr lang="sl-SI" sz="2000" dirty="0">
                <a:solidFill>
                  <a:schemeClr val="tx2"/>
                </a:solidFill>
              </a:rPr>
              <a:t>pri naročniku </a:t>
            </a:r>
            <a:r>
              <a:rPr lang="sl-SI" sz="2000" dirty="0" smtClean="0">
                <a:solidFill>
                  <a:schemeClr val="tx2"/>
                </a:solidFill>
              </a:rPr>
              <a:t>poda zahtevo </a:t>
            </a:r>
            <a:r>
              <a:rPr lang="sl-SI" sz="2000" dirty="0">
                <a:solidFill>
                  <a:schemeClr val="tx2"/>
                </a:solidFill>
              </a:rPr>
              <a:t>za dodatno obrazložitev odločitve o oddaji </a:t>
            </a:r>
            <a:r>
              <a:rPr lang="sl-SI" sz="2000" dirty="0" smtClean="0">
                <a:solidFill>
                  <a:schemeClr val="tx2"/>
                </a:solidFill>
              </a:rPr>
              <a:t>naročila. </a:t>
            </a:r>
            <a:r>
              <a:rPr lang="sl-SI" sz="2000" dirty="0">
                <a:solidFill>
                  <a:schemeClr val="tx2"/>
                </a:solidFill>
              </a:rPr>
              <a:t>Rok za uveljavitev pravnega varstva teče od dneva prejema odločitve o dodatni obrazložitvi.</a:t>
            </a:r>
          </a:p>
          <a:p>
            <a:pPr marL="0" indent="0" algn="just">
              <a:buNone/>
            </a:pPr>
            <a:endParaRPr lang="sl-SI" sz="2000" b="1" dirty="0">
              <a:solidFill>
                <a:schemeClr val="tx2"/>
              </a:solidFill>
            </a:endParaRPr>
          </a:p>
        </p:txBody>
      </p:sp>
    </p:spTree>
    <p:extLst>
      <p:ext uri="{BB962C8B-B14F-4D97-AF65-F5344CB8AC3E}">
        <p14:creationId xmlns:p14="http://schemas.microsoft.com/office/powerpoint/2010/main" val="1897462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5144037" cy="492443"/>
          </a:xfrm>
        </p:spPr>
        <p:txBody>
          <a:bodyPr/>
          <a:lstStyle/>
          <a:p>
            <a:r>
              <a:rPr lang="sl-SI" sz="3200" b="1" dirty="0" smtClean="0">
                <a:solidFill>
                  <a:schemeClr val="tx2"/>
                </a:solidFill>
              </a:rPr>
              <a:t>Definicija javnega naročila</a:t>
            </a:r>
            <a:endParaRPr lang="sl-SI" sz="3200" dirty="0">
              <a:solidFill>
                <a:schemeClr val="tx2"/>
              </a:solidFill>
            </a:endParaRPr>
          </a:p>
        </p:txBody>
      </p:sp>
      <p:sp>
        <p:nvSpPr>
          <p:cNvPr id="21" name="Content Placeholder 20"/>
          <p:cNvSpPr>
            <a:spLocks noGrp="1"/>
          </p:cNvSpPr>
          <p:nvPr>
            <p:ph idx="4294967295"/>
          </p:nvPr>
        </p:nvSpPr>
        <p:spPr>
          <a:xfrm>
            <a:off x="971550" y="2460396"/>
            <a:ext cx="7200900" cy="4194928"/>
          </a:xfrm>
        </p:spPr>
        <p:txBody>
          <a:bodyPr rtlCol="0">
            <a:noAutofit/>
          </a:bodyPr>
          <a:lstStyle/>
          <a:p>
            <a:pPr marL="0" indent="0" algn="just">
              <a:buNone/>
            </a:pPr>
            <a:r>
              <a:rPr lang="sl-SI" sz="2000" dirty="0">
                <a:solidFill>
                  <a:schemeClr val="tx2"/>
                </a:solidFill>
              </a:rPr>
              <a:t>Javno naročilo je skupek vseh dejanj, ki jih mora naročnik opraviti s ciljem nabave blaga, naročila storitve ali gradenj po zakonu o javnem naročanju z upoštevanjem temeljnih načel javnega naročanja (PRIMEC, </a:t>
            </a:r>
            <a:r>
              <a:rPr lang="sl-SI" sz="2000" dirty="0" smtClean="0">
                <a:solidFill>
                  <a:schemeClr val="tx2"/>
                </a:solidFill>
              </a:rPr>
              <a:t>Blanka: </a:t>
            </a:r>
            <a:r>
              <a:rPr lang="sl-SI" sz="2000" dirty="0">
                <a:solidFill>
                  <a:schemeClr val="tx2"/>
                </a:solidFill>
              </a:rPr>
              <a:t>Zakon o javnih naročilih s </a:t>
            </a:r>
            <a:r>
              <a:rPr lang="sl-SI" sz="2000" dirty="0" smtClean="0">
                <a:solidFill>
                  <a:schemeClr val="tx2"/>
                </a:solidFill>
              </a:rPr>
              <a:t>komentarjem</a:t>
            </a:r>
            <a:r>
              <a:rPr lang="sl-SI" sz="2000" dirty="0">
                <a:solidFill>
                  <a:schemeClr val="tx2"/>
                </a:solidFill>
              </a:rPr>
              <a:t>. </a:t>
            </a:r>
            <a:r>
              <a:rPr lang="sl-SI" sz="2000" dirty="0" err="1">
                <a:solidFill>
                  <a:schemeClr val="tx2"/>
                </a:solidFill>
              </a:rPr>
              <a:t>Bonex</a:t>
            </a:r>
            <a:r>
              <a:rPr lang="sl-SI" sz="2000" dirty="0">
                <a:solidFill>
                  <a:schemeClr val="tx2"/>
                </a:solidFill>
              </a:rPr>
              <a:t>, Ljubljana, 2008</a:t>
            </a:r>
            <a:r>
              <a:rPr lang="sl-SI" sz="2000" dirty="0" smtClean="0">
                <a:solidFill>
                  <a:schemeClr val="tx2"/>
                </a:solidFill>
              </a:rPr>
              <a:t>).</a:t>
            </a:r>
            <a:endParaRPr lang="sl-SI" sz="2000" dirty="0">
              <a:solidFill>
                <a:schemeClr val="tx2"/>
              </a:solidFill>
            </a:endParaRPr>
          </a:p>
          <a:p>
            <a:pPr marL="0" indent="0" algn="just">
              <a:buNone/>
            </a:pPr>
            <a:endParaRPr lang="sl-SI" sz="2000" dirty="0" smtClean="0">
              <a:solidFill>
                <a:schemeClr val="tx2"/>
              </a:solidFill>
            </a:endParaRPr>
          </a:p>
          <a:p>
            <a:pPr marL="0" indent="0" algn="just">
              <a:buNone/>
            </a:pPr>
            <a:r>
              <a:rPr lang="sl-SI" sz="2000" dirty="0">
                <a:solidFill>
                  <a:schemeClr val="tx2"/>
                </a:solidFill>
              </a:rPr>
              <a:t>V zvezi z definicijo javnega naročila je pomembno opozoriti še na dva elementa:</a:t>
            </a:r>
          </a:p>
          <a:p>
            <a:pPr algn="just">
              <a:buFontTx/>
              <a:buChar char="-"/>
            </a:pPr>
            <a:r>
              <a:rPr lang="sl-SI" sz="2000" dirty="0" smtClean="0">
                <a:solidFill>
                  <a:schemeClr val="tx2"/>
                </a:solidFill>
              </a:rPr>
              <a:t>pravno </a:t>
            </a:r>
            <a:r>
              <a:rPr lang="sl-SI" sz="2000" dirty="0">
                <a:solidFill>
                  <a:schemeClr val="tx2"/>
                </a:solidFill>
              </a:rPr>
              <a:t>razmerje je civilne, ne pa javnopravne </a:t>
            </a:r>
            <a:r>
              <a:rPr lang="sl-SI" sz="2000" dirty="0" smtClean="0">
                <a:solidFill>
                  <a:schemeClr val="tx2"/>
                </a:solidFill>
              </a:rPr>
              <a:t>narave, </a:t>
            </a:r>
            <a:endParaRPr lang="sl-SI" sz="2000" dirty="0">
              <a:solidFill>
                <a:schemeClr val="tx2"/>
              </a:solidFill>
            </a:endParaRPr>
          </a:p>
          <a:p>
            <a:pPr algn="just">
              <a:buFontTx/>
              <a:buChar char="-"/>
            </a:pPr>
            <a:r>
              <a:rPr lang="sl-SI" sz="2000" dirty="0" smtClean="0">
                <a:solidFill>
                  <a:schemeClr val="tx2"/>
                </a:solidFill>
              </a:rPr>
              <a:t>odplačna </a:t>
            </a:r>
            <a:r>
              <a:rPr lang="sl-SI" sz="2000" dirty="0">
                <a:solidFill>
                  <a:schemeClr val="tx2"/>
                </a:solidFill>
              </a:rPr>
              <a:t>narava pravnega </a:t>
            </a:r>
            <a:r>
              <a:rPr lang="sl-SI" sz="2000" dirty="0" smtClean="0">
                <a:solidFill>
                  <a:schemeClr val="tx2"/>
                </a:solidFill>
              </a:rPr>
              <a:t>razmerja. </a:t>
            </a:r>
            <a:endParaRPr lang="sl-SI" sz="2000" dirty="0">
              <a:solidFill>
                <a:schemeClr val="tx2"/>
              </a:solidFill>
            </a:endParaRPr>
          </a:p>
        </p:txBody>
      </p:sp>
    </p:spTree>
    <p:extLst>
      <p:ext uri="{BB962C8B-B14F-4D97-AF65-F5344CB8AC3E}">
        <p14:creationId xmlns:p14="http://schemas.microsoft.com/office/powerpoint/2010/main" val="484855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1547813"/>
            <a:ext cx="3710952" cy="492443"/>
          </a:xfrm>
        </p:spPr>
        <p:txBody>
          <a:bodyPr/>
          <a:lstStyle/>
          <a:p>
            <a:r>
              <a:rPr lang="sl-SI" sz="3200" b="1" dirty="0" smtClean="0">
                <a:solidFill>
                  <a:schemeClr val="tx2"/>
                </a:solidFill>
              </a:rPr>
              <a:t>Obdobje mirovanja</a:t>
            </a:r>
            <a:endParaRPr lang="sl-SI" sz="3200" b="1" dirty="0">
              <a:solidFill>
                <a:schemeClr val="tx2"/>
              </a:solidFill>
            </a:endParaRPr>
          </a:p>
        </p:txBody>
      </p:sp>
      <p:sp>
        <p:nvSpPr>
          <p:cNvPr id="3" name="Text Placeholder 2"/>
          <p:cNvSpPr>
            <a:spLocks noGrp="1"/>
          </p:cNvSpPr>
          <p:nvPr>
            <p:ph type="body" sz="quarter" idx="13"/>
          </p:nvPr>
        </p:nvSpPr>
        <p:spPr>
          <a:xfrm>
            <a:off x="971425" y="2262433"/>
            <a:ext cx="7201025" cy="3604967"/>
          </a:xfrm>
        </p:spPr>
        <p:txBody>
          <a:bodyPr/>
          <a:lstStyle/>
          <a:p>
            <a:pPr algn="just">
              <a:buFontTx/>
              <a:buChar char="-"/>
            </a:pPr>
            <a:r>
              <a:rPr lang="sl-SI" sz="2000" dirty="0" smtClean="0">
                <a:solidFill>
                  <a:schemeClr val="tx2"/>
                </a:solidFill>
              </a:rPr>
              <a:t>Obdobje </a:t>
            </a:r>
            <a:r>
              <a:rPr lang="sl-SI" sz="2000" dirty="0">
                <a:solidFill>
                  <a:schemeClr val="tx2"/>
                </a:solidFill>
              </a:rPr>
              <a:t>mirovanja poteče z dnem, ko ponudniku, ki je zadnji prejel naročnikovo odločitev o oddaji javnega naročila, poteče rok za uveljavitev pravnega varstva v </a:t>
            </a:r>
            <a:r>
              <a:rPr lang="sl-SI" sz="2000" dirty="0" err="1">
                <a:solidFill>
                  <a:schemeClr val="tx2"/>
                </a:solidFill>
              </a:rPr>
              <a:t>predrevizijskem</a:t>
            </a:r>
            <a:r>
              <a:rPr lang="sl-SI" sz="2000" dirty="0">
                <a:solidFill>
                  <a:schemeClr val="tx2"/>
                </a:solidFill>
              </a:rPr>
              <a:t> </a:t>
            </a:r>
            <a:r>
              <a:rPr lang="sl-SI" sz="2000" dirty="0" smtClean="0">
                <a:solidFill>
                  <a:schemeClr val="tx2"/>
                </a:solidFill>
              </a:rPr>
              <a:t>postopku.</a:t>
            </a:r>
            <a:endParaRPr lang="sl-SI" sz="2000" dirty="0">
              <a:solidFill>
                <a:schemeClr val="tx2"/>
              </a:solidFill>
            </a:endParaRPr>
          </a:p>
          <a:p>
            <a:pPr algn="just">
              <a:buFontTx/>
              <a:buChar char="-"/>
            </a:pPr>
            <a:endParaRPr lang="sl-SI" sz="2000" dirty="0" smtClean="0">
              <a:solidFill>
                <a:schemeClr val="tx2"/>
              </a:solidFill>
            </a:endParaRPr>
          </a:p>
          <a:p>
            <a:pPr algn="just">
              <a:buFontTx/>
              <a:buChar char="-"/>
            </a:pPr>
            <a:r>
              <a:rPr lang="sl-SI" sz="2000" dirty="0">
                <a:solidFill>
                  <a:schemeClr val="tx2"/>
                </a:solidFill>
              </a:rPr>
              <a:t>Odločitev o oddaji naročila postane pravnomočna z dnem, ko zoper njo ni </a:t>
            </a:r>
            <a:r>
              <a:rPr lang="sl-SI" sz="2000" dirty="0" smtClean="0">
                <a:solidFill>
                  <a:schemeClr val="tx2"/>
                </a:solidFill>
              </a:rPr>
              <a:t>mogoče </a:t>
            </a:r>
            <a:r>
              <a:rPr lang="sl-SI" sz="2000" dirty="0">
                <a:solidFill>
                  <a:schemeClr val="tx2"/>
                </a:solidFill>
              </a:rPr>
              <a:t>zahtevati pravnega varstva</a:t>
            </a:r>
            <a:r>
              <a:rPr lang="sl-SI" sz="2000" dirty="0" smtClean="0">
                <a:solidFill>
                  <a:schemeClr val="tx2"/>
                </a:solidFill>
              </a:rPr>
              <a:t>.</a:t>
            </a:r>
          </a:p>
          <a:p>
            <a:pPr marL="0" indent="0" algn="just">
              <a:buNone/>
            </a:pPr>
            <a:endParaRPr lang="sl-SI" sz="2000" dirty="0">
              <a:solidFill>
                <a:schemeClr val="tx2"/>
              </a:solidFill>
            </a:endParaRPr>
          </a:p>
          <a:p>
            <a:pPr algn="just">
              <a:buFontTx/>
              <a:buChar char="-"/>
            </a:pPr>
            <a:endParaRPr lang="sl-SI" sz="2000" dirty="0" smtClean="0">
              <a:solidFill>
                <a:schemeClr val="tx2"/>
              </a:solidFill>
            </a:endParaRPr>
          </a:p>
        </p:txBody>
      </p:sp>
    </p:spTree>
    <p:extLst>
      <p:ext uri="{BB962C8B-B14F-4D97-AF65-F5344CB8AC3E}">
        <p14:creationId xmlns:p14="http://schemas.microsoft.com/office/powerpoint/2010/main" val="3135702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4129" y="1547813"/>
            <a:ext cx="8165697" cy="4985980"/>
          </a:xfrm>
        </p:spPr>
        <p:txBody>
          <a:bodyPr/>
          <a:lstStyle/>
          <a:p>
            <a:pPr marL="342900" lvl="0" indent="-342900">
              <a:spcBef>
                <a:spcPct val="20000"/>
              </a:spcBef>
            </a:pPr>
            <a:r>
              <a:rPr lang="sl-SI" sz="2000" b="1" dirty="0" smtClean="0">
                <a:solidFill>
                  <a:srgbClr val="000000"/>
                </a:solidFill>
                <a:ea typeface="+mn-ea"/>
                <a:cs typeface="Arial" pitchFamily="34" charset="0"/>
              </a:rPr>
              <a:t>Obdobja mirovanja ni potrebno upoštevati:</a:t>
            </a:r>
            <a:br>
              <a:rPr lang="sl-SI" sz="2000" b="1" dirty="0" smtClean="0">
                <a:solidFill>
                  <a:srgbClr val="000000"/>
                </a:solidFill>
                <a:ea typeface="+mn-ea"/>
                <a:cs typeface="Arial" pitchFamily="34" charset="0"/>
              </a:rPr>
            </a:br>
            <a:r>
              <a:rPr lang="sl-SI" sz="2000" b="1" dirty="0" smtClean="0">
                <a:solidFill>
                  <a:srgbClr val="000000"/>
                </a:solidFill>
                <a:ea typeface="+mn-ea"/>
                <a:cs typeface="Arial" pitchFamily="34" charset="0"/>
              </a:rPr>
              <a:t/>
            </a:r>
            <a:br>
              <a:rPr lang="sl-SI" sz="2000" b="1" dirty="0" smtClean="0">
                <a:solidFill>
                  <a:srgbClr val="000000"/>
                </a:solidFill>
                <a:ea typeface="+mn-ea"/>
                <a:cs typeface="Arial" pitchFamily="34" charset="0"/>
              </a:rPr>
            </a:br>
            <a:r>
              <a:rPr lang="sl-SI" sz="2000" dirty="0" smtClean="0">
                <a:solidFill>
                  <a:srgbClr val="000000"/>
                </a:solidFill>
                <a:ea typeface="+mn-ea"/>
                <a:cs typeface="Arial" pitchFamily="34" charset="0"/>
              </a:rPr>
              <a:t>– </a:t>
            </a:r>
            <a:r>
              <a:rPr lang="sl-SI" sz="2000" dirty="0">
                <a:solidFill>
                  <a:srgbClr val="000000"/>
                </a:solidFill>
                <a:ea typeface="+mn-ea"/>
                <a:cs typeface="Arial" pitchFamily="34" charset="0"/>
              </a:rPr>
              <a:t>je v </a:t>
            </a:r>
            <a:r>
              <a:rPr lang="sl-SI" sz="2000" dirty="0" smtClean="0">
                <a:solidFill>
                  <a:srgbClr val="000000"/>
                </a:solidFill>
                <a:ea typeface="+mn-ea"/>
                <a:cs typeface="Arial" pitchFamily="34" charset="0"/>
              </a:rPr>
              <a:t>post. JN </a:t>
            </a:r>
            <a:r>
              <a:rPr lang="sl-SI" sz="2000" dirty="0">
                <a:solidFill>
                  <a:srgbClr val="000000"/>
                </a:solidFill>
                <a:ea typeface="+mn-ea"/>
                <a:cs typeface="Arial" pitchFamily="34" charset="0"/>
              </a:rPr>
              <a:t>objavil obvestilo o </a:t>
            </a:r>
            <a:r>
              <a:rPr lang="sl-SI" sz="2000" dirty="0" smtClean="0">
                <a:solidFill>
                  <a:srgbClr val="000000"/>
                </a:solidFill>
                <a:ea typeface="+mn-ea"/>
                <a:cs typeface="Arial" pitchFamily="34" charset="0"/>
              </a:rPr>
              <a:t>JN </a:t>
            </a:r>
            <a:r>
              <a:rPr lang="sl-SI" sz="2000" dirty="0">
                <a:solidFill>
                  <a:srgbClr val="000000"/>
                </a:solidFill>
                <a:ea typeface="+mn-ea"/>
                <a:cs typeface="Arial" pitchFamily="34" charset="0"/>
              </a:rPr>
              <a:t>in </a:t>
            </a:r>
            <a:r>
              <a:rPr lang="sl-SI" sz="2000" dirty="0" smtClean="0">
                <a:solidFill>
                  <a:srgbClr val="000000"/>
                </a:solidFill>
                <a:ea typeface="+mn-ea"/>
                <a:cs typeface="Arial" pitchFamily="34" charset="0"/>
              </a:rPr>
              <a:t>prejel </a:t>
            </a:r>
            <a:r>
              <a:rPr lang="sl-SI" sz="2000" dirty="0">
                <a:solidFill>
                  <a:srgbClr val="000000"/>
                </a:solidFill>
                <a:ea typeface="+mn-ea"/>
                <a:cs typeface="Arial" pitchFamily="34" charset="0"/>
              </a:rPr>
              <a:t>1</a:t>
            </a:r>
            <a:r>
              <a:rPr lang="sl-SI" sz="2000" dirty="0" smtClean="0">
                <a:solidFill>
                  <a:srgbClr val="000000"/>
                </a:solidFill>
                <a:ea typeface="+mn-ea"/>
                <a:cs typeface="Arial" pitchFamily="34" charset="0"/>
              </a:rPr>
              <a:t> </a:t>
            </a:r>
            <a:r>
              <a:rPr lang="sl-SI" sz="2000" dirty="0">
                <a:solidFill>
                  <a:srgbClr val="000000"/>
                </a:solidFill>
                <a:ea typeface="+mn-ea"/>
                <a:cs typeface="Arial" pitchFamily="34" charset="0"/>
              </a:rPr>
              <a:t>pravočasno </a:t>
            </a:r>
            <a:r>
              <a:rPr lang="sl-SI" sz="2000" dirty="0" smtClean="0">
                <a:solidFill>
                  <a:srgbClr val="000000"/>
                </a:solidFill>
                <a:ea typeface="+mn-ea"/>
                <a:cs typeface="Arial" pitchFamily="34" charset="0"/>
              </a:rPr>
              <a:t>ponudbo</a:t>
            </a:r>
            <a:br>
              <a:rPr lang="sl-SI" sz="2000" dirty="0" smtClean="0">
                <a:solidFill>
                  <a:srgbClr val="000000"/>
                </a:solidFill>
                <a:ea typeface="+mn-ea"/>
                <a:cs typeface="Arial" pitchFamily="34" charset="0"/>
              </a:rPr>
            </a:br>
            <a:r>
              <a:rPr lang="sl-SI" sz="2000" dirty="0" smtClean="0">
                <a:solidFill>
                  <a:srgbClr val="000000"/>
                </a:solidFill>
                <a:ea typeface="+mn-ea"/>
                <a:cs typeface="Arial" pitchFamily="34" charset="0"/>
              </a:rPr>
              <a:t/>
            </a:r>
            <a:br>
              <a:rPr lang="sl-SI" sz="2000" dirty="0" smtClean="0">
                <a:solidFill>
                  <a:srgbClr val="000000"/>
                </a:solidFill>
                <a:ea typeface="+mn-ea"/>
                <a:cs typeface="Arial" pitchFamily="34" charset="0"/>
              </a:rPr>
            </a:br>
            <a:r>
              <a:rPr lang="sl-SI" sz="2000" dirty="0" smtClean="0">
                <a:solidFill>
                  <a:srgbClr val="000000"/>
                </a:solidFill>
                <a:ea typeface="+mn-ea"/>
                <a:cs typeface="Arial" pitchFamily="34" charset="0"/>
              </a:rPr>
              <a:t>– v postopku </a:t>
            </a:r>
            <a:r>
              <a:rPr lang="sl-SI" sz="2000" dirty="0">
                <a:solidFill>
                  <a:srgbClr val="000000"/>
                </a:solidFill>
                <a:ea typeface="+mn-ea"/>
                <a:cs typeface="Arial" pitchFamily="34" charset="0"/>
              </a:rPr>
              <a:t>s pogajanji brez predhodne objave</a:t>
            </a:r>
            <a:br>
              <a:rPr lang="sl-SI" sz="2000" dirty="0">
                <a:solidFill>
                  <a:srgbClr val="000000"/>
                </a:solidFill>
                <a:ea typeface="+mn-ea"/>
                <a:cs typeface="Arial" pitchFamily="34" charset="0"/>
              </a:rPr>
            </a:br>
            <a:r>
              <a:rPr lang="sl-SI" sz="2000" dirty="0">
                <a:solidFill>
                  <a:srgbClr val="000000"/>
                </a:solidFill>
                <a:ea typeface="+mn-ea"/>
                <a:cs typeface="Arial" pitchFamily="34" charset="0"/>
              </a:rPr>
              <a:t>  </a:t>
            </a:r>
            <a:r>
              <a:rPr lang="sl-SI" sz="2000" dirty="0" smtClean="0">
                <a:solidFill>
                  <a:srgbClr val="000000"/>
                </a:solidFill>
                <a:ea typeface="+mn-ea"/>
                <a:cs typeface="Arial" pitchFamily="34" charset="0"/>
              </a:rPr>
              <a:t> : </a:t>
            </a:r>
            <a:r>
              <a:rPr lang="sl-SI" sz="2000" dirty="0">
                <a:solidFill>
                  <a:srgbClr val="000000"/>
                </a:solidFill>
                <a:ea typeface="+mn-ea"/>
                <a:cs typeface="Arial" pitchFamily="34" charset="0"/>
              </a:rPr>
              <a:t>ko zaradi </a:t>
            </a:r>
            <a:r>
              <a:rPr lang="sl-SI" sz="2000" dirty="0" smtClean="0">
                <a:solidFill>
                  <a:srgbClr val="000000"/>
                </a:solidFill>
                <a:ea typeface="+mn-ea"/>
                <a:cs typeface="Arial" pitchFamily="34" charset="0"/>
              </a:rPr>
              <a:t>vložene revizije naročnik ne </a:t>
            </a:r>
            <a:r>
              <a:rPr lang="sl-SI" sz="2000" dirty="0">
                <a:solidFill>
                  <a:srgbClr val="000000"/>
                </a:solidFill>
                <a:ea typeface="+mn-ea"/>
                <a:cs typeface="Arial" pitchFamily="34" charset="0"/>
              </a:rPr>
              <a:t>more pravočasno </a:t>
            </a:r>
            <a:r>
              <a:rPr lang="sl-SI" sz="2000" dirty="0" smtClean="0">
                <a:solidFill>
                  <a:srgbClr val="000000"/>
                </a:solidFill>
                <a:ea typeface="+mn-ea"/>
                <a:cs typeface="Arial" pitchFamily="34" charset="0"/>
              </a:rPr>
              <a:t>oddati JN</a:t>
            </a:r>
            <a:br>
              <a:rPr lang="sl-SI" sz="2000" dirty="0" smtClean="0">
                <a:solidFill>
                  <a:srgbClr val="000000"/>
                </a:solidFill>
                <a:ea typeface="+mn-ea"/>
                <a:cs typeface="Arial" pitchFamily="34" charset="0"/>
              </a:rPr>
            </a:br>
            <a:r>
              <a:rPr lang="sl-SI" sz="2000" dirty="0">
                <a:solidFill>
                  <a:srgbClr val="000000"/>
                </a:solidFill>
                <a:ea typeface="+mn-ea"/>
                <a:cs typeface="Arial" pitchFamily="34" charset="0"/>
              </a:rPr>
              <a:t> </a:t>
            </a:r>
            <a:r>
              <a:rPr lang="sl-SI" sz="2000" dirty="0" smtClean="0">
                <a:solidFill>
                  <a:srgbClr val="000000"/>
                </a:solidFill>
                <a:ea typeface="+mn-ea"/>
                <a:cs typeface="Arial" pitchFamily="34" charset="0"/>
              </a:rPr>
              <a:t>  :  če se je naročnik pogajal le z enim </a:t>
            </a:r>
            <a:r>
              <a:rPr lang="sl-SI" sz="2000" dirty="0">
                <a:solidFill>
                  <a:srgbClr val="000000"/>
                </a:solidFill>
                <a:ea typeface="+mn-ea"/>
                <a:cs typeface="Arial" pitchFamily="34" charset="0"/>
              </a:rPr>
              <a:t>gospodarski </a:t>
            </a:r>
            <a:r>
              <a:rPr lang="sl-SI" sz="2000" dirty="0" smtClean="0">
                <a:solidFill>
                  <a:srgbClr val="000000"/>
                </a:solidFill>
                <a:ea typeface="+mn-ea"/>
                <a:cs typeface="Arial" pitchFamily="34" charset="0"/>
              </a:rPr>
              <a:t>subjektom</a:t>
            </a:r>
            <a:br>
              <a:rPr lang="sl-SI" sz="2000" dirty="0" smtClean="0">
                <a:solidFill>
                  <a:srgbClr val="000000"/>
                </a:solidFill>
                <a:ea typeface="+mn-ea"/>
                <a:cs typeface="Arial" pitchFamily="34" charset="0"/>
              </a:rPr>
            </a:br>
            <a:r>
              <a:rPr lang="sl-SI" sz="2000" dirty="0">
                <a:solidFill>
                  <a:srgbClr val="000000"/>
                </a:solidFill>
                <a:ea typeface="+mn-ea"/>
                <a:cs typeface="Arial" pitchFamily="34" charset="0"/>
              </a:rPr>
              <a:t/>
            </a:r>
            <a:br>
              <a:rPr lang="sl-SI" sz="2000" dirty="0">
                <a:solidFill>
                  <a:srgbClr val="000000"/>
                </a:solidFill>
                <a:ea typeface="+mn-ea"/>
                <a:cs typeface="Arial" pitchFamily="34" charset="0"/>
              </a:rPr>
            </a:br>
            <a:r>
              <a:rPr lang="sl-SI" sz="2000" dirty="0">
                <a:solidFill>
                  <a:srgbClr val="000000"/>
                </a:solidFill>
                <a:ea typeface="+mn-ea"/>
                <a:cs typeface="Arial" pitchFamily="34" charset="0"/>
              </a:rPr>
              <a:t>– v postopku s pogajanji po predhodni </a:t>
            </a:r>
            <a:r>
              <a:rPr lang="sl-SI" sz="2000" dirty="0" smtClean="0">
                <a:solidFill>
                  <a:srgbClr val="000000"/>
                </a:solidFill>
                <a:ea typeface="+mn-ea"/>
                <a:cs typeface="Arial" pitchFamily="34" charset="0"/>
              </a:rPr>
              <a:t>objavi </a:t>
            </a:r>
            <a:r>
              <a:rPr lang="sl-SI" sz="2000" dirty="0">
                <a:solidFill>
                  <a:srgbClr val="000000"/>
                </a:solidFill>
                <a:ea typeface="+mn-ea"/>
                <a:cs typeface="Arial" pitchFamily="34" charset="0"/>
              </a:rPr>
              <a:t/>
            </a:r>
            <a:br>
              <a:rPr lang="sl-SI" sz="2000" dirty="0">
                <a:solidFill>
                  <a:srgbClr val="000000"/>
                </a:solidFill>
                <a:ea typeface="+mn-ea"/>
                <a:cs typeface="Arial" pitchFamily="34" charset="0"/>
              </a:rPr>
            </a:br>
            <a:r>
              <a:rPr lang="sl-SI" sz="2000" dirty="0">
                <a:solidFill>
                  <a:srgbClr val="000000"/>
                </a:solidFill>
                <a:ea typeface="+mn-ea"/>
                <a:cs typeface="Arial" pitchFamily="34" charset="0"/>
              </a:rPr>
              <a:t>   : če se je naročnik pogajal le </a:t>
            </a:r>
            <a:r>
              <a:rPr lang="sl-SI" sz="2000" dirty="0" smtClean="0">
                <a:solidFill>
                  <a:srgbClr val="000000"/>
                </a:solidFill>
                <a:ea typeface="+mn-ea"/>
                <a:cs typeface="Arial" pitchFamily="34" charset="0"/>
              </a:rPr>
              <a:t> z enim </a:t>
            </a:r>
            <a:r>
              <a:rPr lang="sl-SI" sz="2000" dirty="0">
                <a:solidFill>
                  <a:srgbClr val="000000"/>
                </a:solidFill>
                <a:ea typeface="+mn-ea"/>
                <a:cs typeface="Arial" pitchFamily="34" charset="0"/>
              </a:rPr>
              <a:t>gospodarski subjektom, ki je </a:t>
            </a:r>
            <a:br>
              <a:rPr lang="sl-SI" sz="2000" dirty="0">
                <a:solidFill>
                  <a:srgbClr val="000000"/>
                </a:solidFill>
                <a:ea typeface="+mn-ea"/>
                <a:cs typeface="Arial" pitchFamily="34" charset="0"/>
              </a:rPr>
            </a:br>
            <a:r>
              <a:rPr lang="sl-SI" sz="2000" dirty="0">
                <a:solidFill>
                  <a:srgbClr val="000000"/>
                </a:solidFill>
                <a:ea typeface="+mn-ea"/>
                <a:cs typeface="Arial" pitchFamily="34" charset="0"/>
              </a:rPr>
              <a:t>     v </a:t>
            </a:r>
            <a:r>
              <a:rPr lang="sl-SI" sz="2000" dirty="0" err="1">
                <a:solidFill>
                  <a:srgbClr val="000000"/>
                </a:solidFill>
                <a:ea typeface="+mn-ea"/>
                <a:cs typeface="Arial" pitchFamily="34" charset="0"/>
              </a:rPr>
              <a:t>predh</a:t>
            </a:r>
            <a:r>
              <a:rPr lang="sl-SI" sz="2000" dirty="0">
                <a:solidFill>
                  <a:srgbClr val="000000"/>
                </a:solidFill>
                <a:ea typeface="+mn-ea"/>
                <a:cs typeface="Arial" pitchFamily="34" charset="0"/>
              </a:rPr>
              <a:t>. neuspelem postopku izkazal izpolnjevanje vseh pogojev </a:t>
            </a:r>
            <a:r>
              <a:rPr lang="sl-SI" sz="2000" dirty="0" smtClean="0">
                <a:solidFill>
                  <a:srgbClr val="000000"/>
                </a:solidFill>
                <a:ea typeface="+mn-ea"/>
                <a:cs typeface="Arial" pitchFamily="34" charset="0"/>
              </a:rPr>
              <a:t/>
            </a:r>
            <a:br>
              <a:rPr lang="sl-SI" sz="2000" dirty="0" smtClean="0">
                <a:solidFill>
                  <a:srgbClr val="000000"/>
                </a:solidFill>
                <a:ea typeface="+mn-ea"/>
                <a:cs typeface="Arial" pitchFamily="34" charset="0"/>
              </a:rPr>
            </a:br>
            <a:r>
              <a:rPr lang="sl-SI" sz="2000" dirty="0">
                <a:solidFill>
                  <a:srgbClr val="000000"/>
                </a:solidFill>
                <a:ea typeface="+mn-ea"/>
                <a:cs typeface="Arial" pitchFamily="34" charset="0"/>
              </a:rPr>
              <a:t/>
            </a:r>
            <a:br>
              <a:rPr lang="sl-SI" sz="2000" dirty="0">
                <a:solidFill>
                  <a:srgbClr val="000000"/>
                </a:solidFill>
                <a:ea typeface="+mn-ea"/>
                <a:cs typeface="Arial" pitchFamily="34" charset="0"/>
              </a:rPr>
            </a:br>
            <a:r>
              <a:rPr lang="sl-SI" sz="2000" dirty="0">
                <a:solidFill>
                  <a:srgbClr val="000000"/>
                </a:solidFill>
                <a:ea typeface="+mn-ea"/>
                <a:cs typeface="Arial" pitchFamily="34" charset="0"/>
              </a:rPr>
              <a:t>–  </a:t>
            </a:r>
            <a:r>
              <a:rPr lang="sl-SI" sz="2000" dirty="0" smtClean="0">
                <a:solidFill>
                  <a:srgbClr val="000000"/>
                </a:solidFill>
                <a:ea typeface="+mn-ea"/>
                <a:cs typeface="Arial" pitchFamily="34" charset="0"/>
              </a:rPr>
              <a:t>oddaja </a:t>
            </a:r>
            <a:r>
              <a:rPr lang="sl-SI" sz="2000" dirty="0">
                <a:solidFill>
                  <a:srgbClr val="000000"/>
                </a:solidFill>
                <a:ea typeface="+mn-ea"/>
                <a:cs typeface="Arial" pitchFamily="34" charset="0"/>
              </a:rPr>
              <a:t>posameznega naročila </a:t>
            </a:r>
            <a:r>
              <a:rPr lang="sl-SI" sz="2000" dirty="0" smtClean="0">
                <a:solidFill>
                  <a:srgbClr val="000000"/>
                </a:solidFill>
                <a:ea typeface="+mn-ea"/>
                <a:cs typeface="Arial" pitchFamily="34" charset="0"/>
              </a:rPr>
              <a:t>pri okvirnega </a:t>
            </a:r>
            <a:r>
              <a:rPr lang="sl-SI" sz="2000" dirty="0">
                <a:solidFill>
                  <a:srgbClr val="000000"/>
                </a:solidFill>
                <a:ea typeface="+mn-ea"/>
                <a:cs typeface="Arial" pitchFamily="34" charset="0"/>
              </a:rPr>
              <a:t>sporazuma ali v </a:t>
            </a:r>
            <a:r>
              <a:rPr lang="sl-SI" sz="2000" dirty="0" smtClean="0">
                <a:solidFill>
                  <a:srgbClr val="000000"/>
                </a:solidFill>
                <a:ea typeface="+mn-ea"/>
                <a:cs typeface="Arial" pitchFamily="34" charset="0"/>
              </a:rPr>
              <a:t/>
            </a:r>
            <a:br>
              <a:rPr lang="sl-SI" sz="2000" dirty="0" smtClean="0">
                <a:solidFill>
                  <a:srgbClr val="000000"/>
                </a:solidFill>
                <a:ea typeface="+mn-ea"/>
                <a:cs typeface="Arial" pitchFamily="34" charset="0"/>
              </a:rPr>
            </a:br>
            <a:r>
              <a:rPr lang="sl-SI" sz="2000" dirty="0">
                <a:solidFill>
                  <a:srgbClr val="000000"/>
                </a:solidFill>
                <a:ea typeface="+mn-ea"/>
                <a:cs typeface="Arial" pitchFamily="34" charset="0"/>
              </a:rPr>
              <a:t> </a:t>
            </a:r>
            <a:r>
              <a:rPr lang="sl-SI" sz="2000" dirty="0" smtClean="0">
                <a:solidFill>
                  <a:srgbClr val="000000"/>
                </a:solidFill>
                <a:ea typeface="+mn-ea"/>
                <a:cs typeface="Arial" pitchFamily="34" charset="0"/>
              </a:rPr>
              <a:t>   dinamičnem </a:t>
            </a:r>
            <a:r>
              <a:rPr lang="sl-SI" sz="2000" dirty="0">
                <a:solidFill>
                  <a:srgbClr val="000000"/>
                </a:solidFill>
                <a:ea typeface="+mn-ea"/>
                <a:cs typeface="Arial" pitchFamily="34" charset="0"/>
              </a:rPr>
              <a:t>nabavnem sistemu.</a:t>
            </a:r>
            <a:br>
              <a:rPr lang="sl-SI" sz="2000" dirty="0">
                <a:solidFill>
                  <a:srgbClr val="000000"/>
                </a:solidFill>
                <a:ea typeface="+mn-ea"/>
                <a:cs typeface="Arial" pitchFamily="34" charset="0"/>
              </a:rPr>
            </a:br>
            <a:endParaRPr lang="sl-SI" dirty="0"/>
          </a:p>
        </p:txBody>
      </p:sp>
    </p:spTree>
    <p:extLst>
      <p:ext uri="{BB962C8B-B14F-4D97-AF65-F5344CB8AC3E}">
        <p14:creationId xmlns:p14="http://schemas.microsoft.com/office/powerpoint/2010/main" val="2602373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8661" y="1262272"/>
            <a:ext cx="8420575" cy="7263527"/>
          </a:xfrm>
        </p:spPr>
        <p:txBody>
          <a:bodyPr/>
          <a:lstStyle/>
          <a:p>
            <a:r>
              <a:rPr lang="sl-SI" sz="3200" b="1" dirty="0">
                <a:solidFill>
                  <a:schemeClr val="tx2"/>
                </a:solidFill>
              </a:rPr>
              <a:t>-</a:t>
            </a:r>
            <a:r>
              <a:rPr lang="sl-SI" sz="3200" b="1" dirty="0" smtClean="0">
                <a:solidFill>
                  <a:schemeClr val="tx2"/>
                </a:solidFill>
              </a:rPr>
              <a:t> </a:t>
            </a:r>
            <a:r>
              <a:rPr lang="sl-SI" sz="2000" b="1" dirty="0" smtClean="0">
                <a:solidFill>
                  <a:schemeClr val="tx2"/>
                </a:solidFill>
              </a:rPr>
              <a:t>Odstop od izvedbe JN (5. odst. 80 člena ZJN-2)</a:t>
            </a:r>
            <a:r>
              <a:rPr lang="sl-SI" sz="2000" dirty="0" smtClean="0"/>
              <a:t/>
            </a:r>
            <a:br>
              <a:rPr lang="sl-SI" sz="2000" dirty="0" smtClean="0"/>
            </a:br>
            <a:r>
              <a:rPr lang="sl-SI" sz="2000" dirty="0" smtClean="0">
                <a:solidFill>
                  <a:schemeClr val="tx2"/>
                </a:solidFill>
              </a:rPr>
              <a:t>: odstop po odločitvi in pred podpisom pogodbe</a:t>
            </a:r>
            <a:br>
              <a:rPr lang="sl-SI" sz="2000" dirty="0" smtClean="0">
                <a:solidFill>
                  <a:schemeClr val="tx2"/>
                </a:solidFill>
              </a:rPr>
            </a:br>
            <a:r>
              <a:rPr lang="sl-SI" sz="2000" dirty="0" smtClean="0">
                <a:solidFill>
                  <a:schemeClr val="tx2"/>
                </a:solidFill>
              </a:rPr>
              <a:t>: soglasje nadzornega organa</a:t>
            </a:r>
            <a:br>
              <a:rPr lang="sl-SI" sz="2000" dirty="0" smtClean="0">
                <a:solidFill>
                  <a:schemeClr val="tx2"/>
                </a:solidFill>
              </a:rPr>
            </a:br>
            <a:r>
              <a:rPr lang="sl-SI" sz="2000" dirty="0" smtClean="0">
                <a:solidFill>
                  <a:schemeClr val="tx2"/>
                </a:solidFill>
              </a:rPr>
              <a:t>: obstoj enega izmed zakonsko določenih pogojev (predmeta JN ne</a:t>
            </a:r>
            <a:br>
              <a:rPr lang="sl-SI" sz="2000" dirty="0" smtClean="0">
                <a:solidFill>
                  <a:schemeClr val="tx2"/>
                </a:solidFill>
              </a:rPr>
            </a:br>
            <a:r>
              <a:rPr lang="sl-SI" sz="2000" dirty="0">
                <a:solidFill>
                  <a:schemeClr val="tx2"/>
                </a:solidFill>
              </a:rPr>
              <a:t> </a:t>
            </a:r>
            <a:r>
              <a:rPr lang="sl-SI" sz="2000" dirty="0" smtClean="0">
                <a:solidFill>
                  <a:schemeClr val="tx2"/>
                </a:solidFill>
              </a:rPr>
              <a:t> potrebuje več, nima zagotovljenih finančnih sredstev, obstaja utemeljen </a:t>
            </a:r>
            <a:br>
              <a:rPr lang="sl-SI" sz="2000" dirty="0" smtClean="0">
                <a:solidFill>
                  <a:schemeClr val="tx2"/>
                </a:solidFill>
              </a:rPr>
            </a:br>
            <a:r>
              <a:rPr lang="sl-SI" sz="2000" dirty="0" smtClean="0">
                <a:solidFill>
                  <a:schemeClr val="tx2"/>
                </a:solidFill>
              </a:rPr>
              <a:t>  sum, da bi bila sklenitev pogodbe posledica KD, izredne okoliščine)</a:t>
            </a:r>
            <a:br>
              <a:rPr lang="sl-SI" sz="2000" dirty="0" smtClean="0">
                <a:solidFill>
                  <a:schemeClr val="tx2"/>
                </a:solidFill>
              </a:rPr>
            </a:br>
            <a:r>
              <a:rPr lang="sl-SI" sz="2000" dirty="0">
                <a:solidFill>
                  <a:schemeClr val="tx2"/>
                </a:solidFill>
              </a:rPr>
              <a:t>O</a:t>
            </a:r>
            <a:r>
              <a:rPr lang="sl-SI" sz="2000" dirty="0" smtClean="0">
                <a:solidFill>
                  <a:schemeClr val="tx2"/>
                </a:solidFill>
              </a:rPr>
              <a:t>dstop, v primeru ko je vložen revizijski zahtevek, ureja ZPVPJN.</a:t>
            </a:r>
            <a:r>
              <a:rPr lang="sl-SI" sz="2000" dirty="0" smtClean="0"/>
              <a:t/>
            </a:r>
            <a:br>
              <a:rPr lang="sl-SI" sz="2000" dirty="0" smtClean="0"/>
            </a:br>
            <a:r>
              <a:rPr lang="sl-SI" sz="2000" dirty="0"/>
              <a:t/>
            </a:r>
            <a:br>
              <a:rPr lang="sl-SI" sz="2000" dirty="0"/>
            </a:br>
            <a:r>
              <a:rPr lang="sl-SI" sz="2000" b="1" dirty="0" smtClean="0">
                <a:solidFill>
                  <a:schemeClr val="tx2"/>
                </a:solidFill>
              </a:rPr>
              <a:t>- Sprememba in sprejem nove odločitve (5. odst. 79. </a:t>
            </a:r>
            <a:r>
              <a:rPr lang="sl-SI" sz="2000" b="1" dirty="0">
                <a:solidFill>
                  <a:schemeClr val="tx2"/>
                </a:solidFill>
              </a:rPr>
              <a:t>člena ZJN-2)</a:t>
            </a:r>
            <a:br>
              <a:rPr lang="sl-SI" sz="2000" b="1" dirty="0">
                <a:solidFill>
                  <a:schemeClr val="tx2"/>
                </a:solidFill>
              </a:rPr>
            </a:br>
            <a:r>
              <a:rPr lang="sl-SI" sz="2000" dirty="0" smtClean="0">
                <a:solidFill>
                  <a:schemeClr val="tx2"/>
                </a:solidFill>
              </a:rPr>
              <a:t>: z namenom odprave ugotovljenih nezakonitosti lahko naročnik do </a:t>
            </a:r>
            <a:br>
              <a:rPr lang="sl-SI" sz="2000" dirty="0" smtClean="0">
                <a:solidFill>
                  <a:schemeClr val="tx2"/>
                </a:solidFill>
              </a:rPr>
            </a:br>
            <a:r>
              <a:rPr lang="sl-SI" sz="2000" dirty="0">
                <a:solidFill>
                  <a:schemeClr val="tx2"/>
                </a:solidFill>
              </a:rPr>
              <a:t> </a:t>
            </a:r>
            <a:r>
              <a:rPr lang="sl-SI" sz="2000" dirty="0" smtClean="0">
                <a:solidFill>
                  <a:schemeClr val="tx2"/>
                </a:solidFill>
              </a:rPr>
              <a:t> pravnomočnosti svoj odločitev spremeni in sprejme novo odločitev</a:t>
            </a:r>
            <a:br>
              <a:rPr lang="sl-SI" sz="2000" dirty="0" smtClean="0">
                <a:solidFill>
                  <a:schemeClr val="tx2"/>
                </a:solidFill>
              </a:rPr>
            </a:br>
            <a:r>
              <a:rPr lang="sl-SI" sz="2000" dirty="0" smtClean="0">
                <a:solidFill>
                  <a:schemeClr val="tx2"/>
                </a:solidFill>
              </a:rPr>
              <a:t>: po prejemu revizije pa le, </a:t>
            </a:r>
            <a:r>
              <a:rPr lang="sl-SI" sz="2000" dirty="0">
                <a:solidFill>
                  <a:schemeClr val="tx2"/>
                </a:solidFill>
              </a:rPr>
              <a:t>če je </a:t>
            </a:r>
            <a:r>
              <a:rPr lang="sl-SI" sz="2000" dirty="0" smtClean="0">
                <a:solidFill>
                  <a:schemeClr val="tx2"/>
                </a:solidFill>
              </a:rPr>
              <a:t>že odločil o zahtevku in pod pogojem, </a:t>
            </a:r>
            <a:br>
              <a:rPr lang="sl-SI" sz="2000" dirty="0" smtClean="0">
                <a:solidFill>
                  <a:schemeClr val="tx2"/>
                </a:solidFill>
              </a:rPr>
            </a:br>
            <a:r>
              <a:rPr lang="sl-SI" sz="2000" dirty="0" smtClean="0">
                <a:solidFill>
                  <a:schemeClr val="tx2"/>
                </a:solidFill>
              </a:rPr>
              <a:t>  da je nova odločitev skladna z odločitvijo o revizijskem zahtevku</a:t>
            </a:r>
            <a:br>
              <a:rPr lang="sl-SI" sz="2000" dirty="0" smtClean="0">
                <a:solidFill>
                  <a:schemeClr val="tx2"/>
                </a:solidFill>
              </a:rPr>
            </a:br>
            <a:r>
              <a:rPr lang="sl-SI" sz="2000" dirty="0" smtClean="0">
                <a:solidFill>
                  <a:schemeClr val="tx2"/>
                </a:solidFill>
              </a:rPr>
              <a:t>:  z novo odločitvijo začne rok za uveljavljanje pravnega varstva znova teči</a:t>
            </a:r>
            <a:br>
              <a:rPr lang="sl-SI" sz="2000" dirty="0" smtClean="0">
                <a:solidFill>
                  <a:schemeClr val="tx2"/>
                </a:solidFill>
              </a:rPr>
            </a:br>
            <a:r>
              <a:rPr lang="sl-SI" sz="2000" dirty="0" smtClean="0"/>
              <a:t/>
            </a:r>
            <a:br>
              <a:rPr lang="sl-SI" sz="2000" dirty="0" smtClean="0"/>
            </a:br>
            <a:r>
              <a:rPr lang="sl-SI" sz="2000" b="1" dirty="0" smtClean="0">
                <a:solidFill>
                  <a:schemeClr val="tx2"/>
                </a:solidFill>
              </a:rPr>
              <a:t>- </a:t>
            </a:r>
            <a:r>
              <a:rPr lang="sl-SI" sz="2000" b="1" dirty="0" err="1" smtClean="0">
                <a:solidFill>
                  <a:schemeClr val="tx2"/>
                </a:solidFill>
              </a:rPr>
              <a:t>Predrevizijski</a:t>
            </a:r>
            <a:r>
              <a:rPr lang="sl-SI" sz="2000" b="1" dirty="0" smtClean="0">
                <a:solidFill>
                  <a:schemeClr val="tx2"/>
                </a:solidFill>
              </a:rPr>
              <a:t> postopek in revizijski postopek</a:t>
            </a:r>
            <a:r>
              <a:rPr lang="sl-SI" sz="2000" dirty="0" smtClean="0">
                <a:solidFill>
                  <a:schemeClr val="tx2"/>
                </a:solidFill>
              </a:rPr>
              <a:t/>
            </a:r>
            <a:br>
              <a:rPr lang="sl-SI" sz="2000" dirty="0" smtClean="0">
                <a:solidFill>
                  <a:schemeClr val="tx2"/>
                </a:solidFill>
              </a:rPr>
            </a:br>
            <a:r>
              <a:rPr lang="sl-SI" sz="2000" dirty="0" smtClean="0">
                <a:solidFill>
                  <a:schemeClr val="tx2"/>
                </a:solidFill>
              </a:rPr>
              <a:t>: ravnanja naročnika so določena v ZPVPJN</a:t>
            </a:r>
            <a:r>
              <a:rPr lang="sl-SI" sz="2000" dirty="0">
                <a:solidFill>
                  <a:schemeClr val="tx2"/>
                </a:solidFill>
              </a:rPr>
              <a:t/>
            </a:r>
            <a:br>
              <a:rPr lang="sl-SI" sz="2000" dirty="0">
                <a:solidFill>
                  <a:schemeClr val="tx2"/>
                </a:solidFill>
              </a:rPr>
            </a:br>
            <a:r>
              <a:rPr lang="sl-SI" sz="2000" dirty="0" smtClean="0"/>
              <a:t/>
            </a:r>
            <a:br>
              <a:rPr lang="sl-SI" sz="2000" dirty="0" smtClean="0"/>
            </a:br>
            <a:r>
              <a:rPr lang="sl-SI" sz="2000" dirty="0"/>
              <a:t/>
            </a:r>
            <a:br>
              <a:rPr lang="sl-SI" sz="2000" dirty="0"/>
            </a:br>
            <a:r>
              <a:rPr lang="sl-SI" sz="2000" dirty="0" smtClean="0"/>
              <a:t/>
            </a:r>
            <a:br>
              <a:rPr lang="sl-SI" sz="2000" dirty="0" smtClean="0"/>
            </a:br>
            <a:r>
              <a:rPr lang="sl-SI" sz="2000" dirty="0"/>
              <a:t/>
            </a:r>
            <a:br>
              <a:rPr lang="sl-SI" sz="2000" dirty="0"/>
            </a:br>
            <a:r>
              <a:rPr lang="sl-SI" sz="2000" dirty="0" smtClean="0"/>
              <a:t/>
            </a:r>
            <a:br>
              <a:rPr lang="sl-SI" sz="2000" dirty="0" smtClean="0"/>
            </a:br>
            <a:endParaRPr lang="sl-SI" sz="2000" dirty="0"/>
          </a:p>
        </p:txBody>
      </p:sp>
    </p:spTree>
    <p:extLst>
      <p:ext uri="{BB962C8B-B14F-4D97-AF65-F5344CB8AC3E}">
        <p14:creationId xmlns:p14="http://schemas.microsoft.com/office/powerpoint/2010/main" val="2818516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4914807" cy="492443"/>
          </a:xfrm>
        </p:spPr>
        <p:txBody>
          <a:bodyPr/>
          <a:lstStyle/>
          <a:p>
            <a:r>
              <a:rPr lang="sl-SI" sz="3200" b="1" dirty="0" smtClean="0">
                <a:solidFill>
                  <a:schemeClr val="tx2"/>
                </a:solidFill>
              </a:rPr>
              <a:t>Faze postopka oddaje JN</a:t>
            </a:r>
            <a:endParaRPr lang="sl-SI" sz="3200" dirty="0">
              <a:solidFill>
                <a:schemeClr val="tx2"/>
              </a:solidFill>
            </a:endParaRPr>
          </a:p>
        </p:txBody>
      </p:sp>
      <p:sp>
        <p:nvSpPr>
          <p:cNvPr id="21" name="Content Placeholder 20"/>
          <p:cNvSpPr>
            <a:spLocks noGrp="1"/>
          </p:cNvSpPr>
          <p:nvPr>
            <p:ph idx="4294967295"/>
          </p:nvPr>
        </p:nvSpPr>
        <p:spPr>
          <a:xfrm>
            <a:off x="37707" y="1951349"/>
            <a:ext cx="8578392" cy="4453518"/>
          </a:xfrm>
        </p:spPr>
        <p:txBody>
          <a:bodyPr rtlCol="0">
            <a:noAutofit/>
          </a:bodyPr>
          <a:lstStyle/>
          <a:p>
            <a:pPr marL="0" indent="0" algn="just">
              <a:spcAft>
                <a:spcPts val="0"/>
              </a:spcAft>
              <a:buNone/>
            </a:pPr>
            <a:r>
              <a:rPr lang="sl-SI" sz="2000" dirty="0">
                <a:solidFill>
                  <a:schemeClr val="tx2"/>
                </a:solidFill>
                <a:latin typeface="Arial"/>
                <a:ea typeface="Calibri"/>
              </a:rPr>
              <a:t> </a:t>
            </a:r>
            <a:endParaRPr lang="sl-SI" sz="2000" dirty="0">
              <a:effectLst/>
              <a:latin typeface="Times New Roman"/>
              <a:ea typeface="Calibri"/>
            </a:endParaRPr>
          </a:p>
        </p:txBody>
      </p:sp>
      <p:graphicFrame>
        <p:nvGraphicFramePr>
          <p:cNvPr id="4" name="Diagram 3"/>
          <p:cNvGraphicFramePr/>
          <p:nvPr>
            <p:extLst>
              <p:ext uri="{D42A27DB-BD31-4B8C-83A1-F6EECF244321}">
                <p14:modId xmlns:p14="http://schemas.microsoft.com/office/powerpoint/2010/main" val="3401868273"/>
              </p:ext>
            </p:extLst>
          </p:nvPr>
        </p:nvGraphicFramePr>
        <p:xfrm>
          <a:off x="442472" y="2314282"/>
          <a:ext cx="7834261" cy="396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8940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sl-SI" dirty="0" smtClean="0"/>
              <a:t/>
            </a:r>
            <a:br>
              <a:rPr lang="sl-SI" dirty="0" smtClean="0"/>
            </a:br>
            <a:r>
              <a:rPr lang="sl-SI" dirty="0"/>
              <a:t/>
            </a:r>
            <a:br>
              <a:rPr lang="sl-SI" dirty="0"/>
            </a:br>
            <a:r>
              <a:rPr lang="sl-SI" dirty="0" smtClean="0">
                <a:solidFill>
                  <a:schemeClr val="tx2"/>
                </a:solidFill>
              </a:rPr>
              <a:t>Hvala za vašo pozornost</a:t>
            </a:r>
            <a:endParaRPr lang="sl-SI" dirty="0">
              <a:solidFill>
                <a:schemeClr val="tx2"/>
              </a:solidFill>
            </a:endParaRPr>
          </a:p>
        </p:txBody>
      </p:sp>
    </p:spTree>
    <p:extLst>
      <p:ext uri="{BB962C8B-B14F-4D97-AF65-F5344CB8AC3E}">
        <p14:creationId xmlns:p14="http://schemas.microsoft.com/office/powerpoint/2010/main" val="2461557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1867499" cy="492443"/>
          </a:xfrm>
        </p:spPr>
        <p:txBody>
          <a:bodyPr/>
          <a:lstStyle/>
          <a:p>
            <a:r>
              <a:rPr lang="sl-SI" sz="3200" b="1" dirty="0" smtClean="0">
                <a:solidFill>
                  <a:schemeClr val="tx2"/>
                </a:solidFill>
              </a:rPr>
              <a:t>Naročniki</a:t>
            </a:r>
            <a:endParaRPr lang="sl-SI" sz="3200" dirty="0">
              <a:solidFill>
                <a:schemeClr val="tx2"/>
              </a:solidFill>
            </a:endParaRPr>
          </a:p>
        </p:txBody>
      </p:sp>
      <p:sp>
        <p:nvSpPr>
          <p:cNvPr id="21" name="Content Placeholder 20"/>
          <p:cNvSpPr>
            <a:spLocks noGrp="1"/>
          </p:cNvSpPr>
          <p:nvPr>
            <p:ph idx="4294967295"/>
          </p:nvPr>
        </p:nvSpPr>
        <p:spPr>
          <a:xfrm>
            <a:off x="971550" y="2460396"/>
            <a:ext cx="7200900" cy="4194928"/>
          </a:xfrm>
        </p:spPr>
        <p:txBody>
          <a:bodyPr rtlCol="0">
            <a:noAutofit/>
          </a:bodyPr>
          <a:lstStyle/>
          <a:p>
            <a:pPr marL="0" indent="0" algn="just">
              <a:buNone/>
            </a:pPr>
            <a:r>
              <a:rPr lang="sl-SI" sz="2000" dirty="0">
                <a:solidFill>
                  <a:schemeClr val="tx2"/>
                </a:solidFill>
              </a:rPr>
              <a:t>Po 3. členu Zakona o javnem naročanju (v nadaljevanju ZJN-2) so naročniki: </a:t>
            </a:r>
            <a:endParaRPr lang="sl-SI" sz="2000" dirty="0" smtClean="0">
              <a:solidFill>
                <a:schemeClr val="tx2"/>
              </a:solidFill>
            </a:endParaRPr>
          </a:p>
          <a:p>
            <a:pPr marL="0" indent="0" algn="just">
              <a:buNone/>
            </a:pPr>
            <a:endParaRPr lang="sl-SI" sz="2000" dirty="0">
              <a:solidFill>
                <a:schemeClr val="tx2"/>
              </a:solidFill>
            </a:endParaRPr>
          </a:p>
          <a:p>
            <a:pPr algn="just">
              <a:buFontTx/>
              <a:buChar char="-"/>
            </a:pPr>
            <a:r>
              <a:rPr lang="sl-SI" sz="2000" dirty="0" smtClean="0">
                <a:solidFill>
                  <a:schemeClr val="tx2"/>
                </a:solidFill>
              </a:rPr>
              <a:t>organi </a:t>
            </a:r>
            <a:r>
              <a:rPr lang="sl-SI" sz="2000" dirty="0">
                <a:solidFill>
                  <a:schemeClr val="tx2"/>
                </a:solidFill>
              </a:rPr>
              <a:t>Republike Slovenije in samoupravnih lokalnih skupnosti, </a:t>
            </a:r>
            <a:endParaRPr lang="sl-SI" sz="2000" dirty="0" smtClean="0">
              <a:solidFill>
                <a:schemeClr val="tx2"/>
              </a:solidFill>
            </a:endParaRPr>
          </a:p>
          <a:p>
            <a:pPr algn="just">
              <a:buFontTx/>
              <a:buChar char="-"/>
            </a:pPr>
            <a:r>
              <a:rPr lang="sl-SI" sz="2000" dirty="0" smtClean="0">
                <a:solidFill>
                  <a:schemeClr val="tx2"/>
                </a:solidFill>
              </a:rPr>
              <a:t>javni </a:t>
            </a:r>
            <a:r>
              <a:rPr lang="sl-SI" sz="2000" dirty="0">
                <a:solidFill>
                  <a:schemeClr val="tx2"/>
                </a:solidFill>
              </a:rPr>
              <a:t>skladi, javne agencije in javni zavodi, </a:t>
            </a:r>
            <a:endParaRPr lang="sl-SI" sz="2000" dirty="0" smtClean="0">
              <a:solidFill>
                <a:schemeClr val="tx2"/>
              </a:solidFill>
            </a:endParaRPr>
          </a:p>
          <a:p>
            <a:pPr algn="just">
              <a:buFontTx/>
              <a:buChar char="-"/>
            </a:pPr>
            <a:r>
              <a:rPr lang="sl-SI" sz="2000" dirty="0" smtClean="0">
                <a:solidFill>
                  <a:schemeClr val="tx2"/>
                </a:solidFill>
              </a:rPr>
              <a:t>javni </a:t>
            </a:r>
            <a:r>
              <a:rPr lang="sl-SI" sz="2000" dirty="0">
                <a:solidFill>
                  <a:schemeClr val="tx2"/>
                </a:solidFill>
              </a:rPr>
              <a:t>gospodarski zavodi, </a:t>
            </a:r>
            <a:endParaRPr lang="sl-SI" sz="2000" dirty="0" smtClean="0">
              <a:solidFill>
                <a:schemeClr val="tx2"/>
              </a:solidFill>
            </a:endParaRPr>
          </a:p>
          <a:p>
            <a:pPr algn="just">
              <a:buFontTx/>
              <a:buChar char="-"/>
            </a:pPr>
            <a:r>
              <a:rPr lang="sl-SI" sz="2000" dirty="0" smtClean="0">
                <a:solidFill>
                  <a:schemeClr val="tx2"/>
                </a:solidFill>
              </a:rPr>
              <a:t>druge </a:t>
            </a:r>
            <a:r>
              <a:rPr lang="sl-SI" sz="2000" dirty="0">
                <a:solidFill>
                  <a:schemeClr val="tx2"/>
                </a:solidFill>
              </a:rPr>
              <a:t>osebe javnega </a:t>
            </a:r>
            <a:r>
              <a:rPr lang="sl-SI" sz="2000" dirty="0" smtClean="0">
                <a:solidFill>
                  <a:schemeClr val="tx2"/>
                </a:solidFill>
              </a:rPr>
              <a:t>prava in</a:t>
            </a:r>
          </a:p>
          <a:p>
            <a:pPr algn="just">
              <a:buFontTx/>
              <a:buChar char="-"/>
            </a:pPr>
            <a:r>
              <a:rPr lang="sl-SI" sz="2000" dirty="0" smtClean="0">
                <a:solidFill>
                  <a:schemeClr val="tx2"/>
                </a:solidFill>
              </a:rPr>
              <a:t>združenja</a:t>
            </a:r>
            <a:r>
              <a:rPr lang="sl-SI" sz="2000" dirty="0">
                <a:solidFill>
                  <a:schemeClr val="tx2"/>
                </a:solidFill>
              </a:rPr>
              <a:t>, ki jih oblikuje eden ali več naročnikov iz prejšnjih </a:t>
            </a:r>
            <a:r>
              <a:rPr lang="sl-SI" sz="2000" dirty="0" smtClean="0">
                <a:solidFill>
                  <a:schemeClr val="tx2"/>
                </a:solidFill>
              </a:rPr>
              <a:t>alinej</a:t>
            </a:r>
          </a:p>
          <a:p>
            <a:pPr marL="0" indent="0" algn="just">
              <a:buNone/>
            </a:pPr>
            <a:endParaRPr lang="sl-SI" sz="2000" dirty="0">
              <a:solidFill>
                <a:schemeClr val="tx2"/>
              </a:solidFill>
            </a:endParaRPr>
          </a:p>
          <a:p>
            <a:pPr marL="0" indent="0" algn="just">
              <a:buNone/>
            </a:pPr>
            <a:endParaRPr lang="sl-SI" sz="2000" dirty="0">
              <a:solidFill>
                <a:schemeClr val="tx2"/>
              </a:solidFill>
            </a:endParaRPr>
          </a:p>
          <a:p>
            <a:pPr marL="0" indent="0" algn="just">
              <a:buNone/>
            </a:pPr>
            <a:r>
              <a:rPr lang="sl-SI" sz="2000" dirty="0" smtClean="0">
                <a:solidFill>
                  <a:schemeClr val="tx2"/>
                </a:solidFill>
              </a:rPr>
              <a:t>-</a:t>
            </a:r>
          </a:p>
        </p:txBody>
      </p:sp>
    </p:spTree>
    <p:extLst>
      <p:ext uri="{BB962C8B-B14F-4D97-AF65-F5344CB8AC3E}">
        <p14:creationId xmlns:p14="http://schemas.microsoft.com/office/powerpoint/2010/main" val="1374446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4964501" cy="492443"/>
          </a:xfrm>
        </p:spPr>
        <p:txBody>
          <a:bodyPr/>
          <a:lstStyle/>
          <a:p>
            <a:r>
              <a:rPr lang="sl-SI" sz="3200" b="1" dirty="0" smtClean="0">
                <a:solidFill>
                  <a:schemeClr val="tx2"/>
                </a:solidFill>
              </a:rPr>
              <a:t>Predmet javnega naročila</a:t>
            </a:r>
            <a:endParaRPr lang="sl-SI" sz="3200" dirty="0">
              <a:solidFill>
                <a:schemeClr val="tx2"/>
              </a:solidFill>
            </a:endParaRPr>
          </a:p>
        </p:txBody>
      </p:sp>
      <p:sp>
        <p:nvSpPr>
          <p:cNvPr id="21" name="Content Placeholder 20"/>
          <p:cNvSpPr>
            <a:spLocks noGrp="1"/>
          </p:cNvSpPr>
          <p:nvPr>
            <p:ph idx="4294967295"/>
          </p:nvPr>
        </p:nvSpPr>
        <p:spPr>
          <a:xfrm>
            <a:off x="971550" y="2309567"/>
            <a:ext cx="7200900" cy="4345757"/>
          </a:xfrm>
        </p:spPr>
        <p:txBody>
          <a:bodyPr rtlCol="0">
            <a:noAutofit/>
          </a:bodyPr>
          <a:lstStyle/>
          <a:p>
            <a:pPr>
              <a:spcAft>
                <a:spcPts val="0"/>
              </a:spcAft>
            </a:pPr>
            <a:r>
              <a:rPr lang="sl-SI" sz="2000" b="1" dirty="0">
                <a:solidFill>
                  <a:schemeClr val="tx2"/>
                </a:solidFill>
                <a:latin typeface="Arial"/>
                <a:ea typeface="Calibri"/>
                <a:cs typeface="Arial"/>
              </a:rPr>
              <a:t>Javno naročilo </a:t>
            </a:r>
            <a:r>
              <a:rPr lang="sl-SI" sz="2000" b="1" dirty="0" smtClean="0">
                <a:solidFill>
                  <a:schemeClr val="tx2"/>
                </a:solidFill>
                <a:latin typeface="Arial"/>
                <a:ea typeface="Calibri"/>
                <a:cs typeface="Arial"/>
              </a:rPr>
              <a:t>gradenj</a:t>
            </a:r>
            <a:endParaRPr lang="sl-SI" sz="2000" b="1" dirty="0">
              <a:solidFill>
                <a:schemeClr val="tx2"/>
              </a:solidFill>
              <a:latin typeface="Arial"/>
              <a:ea typeface="Calibri"/>
              <a:cs typeface="Times New Roman"/>
            </a:endParaRPr>
          </a:p>
          <a:p>
            <a:pPr lvl="0" algn="just">
              <a:spcAft>
                <a:spcPts val="0"/>
              </a:spcAft>
              <a:buFont typeface="Calibri"/>
              <a:buChar char="-"/>
            </a:pPr>
            <a:r>
              <a:rPr lang="sl-SI" sz="2000" dirty="0">
                <a:solidFill>
                  <a:schemeClr val="tx2"/>
                </a:solidFill>
                <a:latin typeface="Arial"/>
                <a:ea typeface="Calibri"/>
              </a:rPr>
              <a:t> izvajanje gradenj </a:t>
            </a:r>
            <a:endParaRPr lang="sl-SI" sz="2000" dirty="0">
              <a:solidFill>
                <a:schemeClr val="tx2"/>
              </a:solidFill>
              <a:latin typeface="Times New Roman"/>
              <a:ea typeface="Calibri"/>
            </a:endParaRPr>
          </a:p>
          <a:p>
            <a:pPr lvl="0" algn="just">
              <a:spcAft>
                <a:spcPts val="0"/>
              </a:spcAft>
              <a:buFont typeface="Calibri"/>
              <a:buChar char="-"/>
            </a:pPr>
            <a:r>
              <a:rPr lang="sl-SI" sz="2000" dirty="0">
                <a:solidFill>
                  <a:schemeClr val="tx2"/>
                </a:solidFill>
                <a:latin typeface="Arial"/>
                <a:ea typeface="Calibri"/>
              </a:rPr>
              <a:t> projektiranje </a:t>
            </a:r>
            <a:r>
              <a:rPr lang="sl-SI" sz="2000" dirty="0" smtClean="0">
                <a:solidFill>
                  <a:schemeClr val="tx2"/>
                </a:solidFill>
                <a:latin typeface="Arial"/>
                <a:ea typeface="Calibri"/>
              </a:rPr>
              <a:t>gradenj </a:t>
            </a:r>
            <a:endParaRPr lang="sl-SI" sz="2000" dirty="0">
              <a:solidFill>
                <a:schemeClr val="tx2"/>
              </a:solidFill>
              <a:latin typeface="Times New Roman"/>
              <a:ea typeface="Calibri"/>
            </a:endParaRPr>
          </a:p>
          <a:p>
            <a:pPr lvl="0" algn="just">
              <a:spcAft>
                <a:spcPts val="0"/>
              </a:spcAft>
              <a:buFont typeface="Calibri"/>
              <a:buChar char="-"/>
            </a:pPr>
            <a:r>
              <a:rPr lang="sl-SI" sz="2000" dirty="0">
                <a:solidFill>
                  <a:schemeClr val="tx2"/>
                </a:solidFill>
                <a:latin typeface="Arial"/>
                <a:ea typeface="Calibri"/>
              </a:rPr>
              <a:t>dejavnosti na področju </a:t>
            </a:r>
            <a:r>
              <a:rPr lang="sl-SI" sz="2000" dirty="0" smtClean="0">
                <a:solidFill>
                  <a:schemeClr val="tx2"/>
                </a:solidFill>
                <a:latin typeface="Arial"/>
                <a:ea typeface="Calibri"/>
              </a:rPr>
              <a:t>gradenj</a:t>
            </a:r>
            <a:endParaRPr lang="sl-SI" sz="2000" dirty="0">
              <a:solidFill>
                <a:schemeClr val="tx2"/>
              </a:solidFill>
              <a:latin typeface="Times New Roman"/>
              <a:ea typeface="Calibri"/>
            </a:endParaRPr>
          </a:p>
          <a:p>
            <a:pPr marL="114300" indent="0" algn="just">
              <a:spcAft>
                <a:spcPts val="0"/>
              </a:spcAft>
              <a:buNone/>
            </a:pPr>
            <a:endParaRPr lang="sl-SI" sz="2000" dirty="0">
              <a:solidFill>
                <a:schemeClr val="tx2"/>
              </a:solidFill>
              <a:latin typeface="Times New Roman"/>
              <a:ea typeface="Times New Roman"/>
            </a:endParaRPr>
          </a:p>
          <a:p>
            <a:pPr>
              <a:spcAft>
                <a:spcPts val="0"/>
              </a:spcAft>
            </a:pPr>
            <a:r>
              <a:rPr lang="sl-SI" sz="2000" b="1" dirty="0">
                <a:solidFill>
                  <a:schemeClr val="tx2"/>
                </a:solidFill>
                <a:latin typeface="Arial"/>
                <a:ea typeface="Calibri"/>
                <a:cs typeface="Arial"/>
              </a:rPr>
              <a:t>Javno naročilo blaga </a:t>
            </a:r>
            <a:endParaRPr lang="sl-SI" sz="2000" b="1" dirty="0" smtClean="0">
              <a:solidFill>
                <a:schemeClr val="tx2"/>
              </a:solidFill>
              <a:latin typeface="Arial"/>
              <a:ea typeface="Calibri"/>
              <a:cs typeface="Arial"/>
            </a:endParaRPr>
          </a:p>
          <a:p>
            <a:pPr marL="0" indent="0">
              <a:spcAft>
                <a:spcPts val="0"/>
              </a:spcAft>
              <a:buNone/>
            </a:pPr>
            <a:r>
              <a:rPr lang="sl-SI" sz="2000" dirty="0" smtClean="0">
                <a:solidFill>
                  <a:schemeClr val="tx2"/>
                </a:solidFill>
                <a:latin typeface="Arial"/>
                <a:ea typeface="Calibri"/>
                <a:cs typeface="Arial"/>
              </a:rPr>
              <a:t>-   </a:t>
            </a:r>
            <a:r>
              <a:rPr lang="sl-SI" sz="2000" dirty="0" smtClean="0">
                <a:solidFill>
                  <a:schemeClr val="tx2"/>
                </a:solidFill>
                <a:latin typeface="Arial"/>
                <a:ea typeface="Calibri"/>
              </a:rPr>
              <a:t>nakup blaga </a:t>
            </a:r>
            <a:endParaRPr lang="sl-SI" sz="2000" dirty="0">
              <a:solidFill>
                <a:schemeClr val="tx2"/>
              </a:solidFill>
              <a:latin typeface="Times New Roman"/>
              <a:ea typeface="Calibri"/>
            </a:endParaRPr>
          </a:p>
          <a:p>
            <a:pPr lvl="0" algn="just">
              <a:spcAft>
                <a:spcPts val="0"/>
              </a:spcAft>
              <a:buFont typeface="Calibri"/>
              <a:buChar char="-"/>
            </a:pPr>
            <a:r>
              <a:rPr lang="sl-SI" sz="2000" dirty="0">
                <a:solidFill>
                  <a:schemeClr val="tx2"/>
                </a:solidFill>
                <a:latin typeface="Arial"/>
                <a:ea typeface="Calibri"/>
              </a:rPr>
              <a:t>zakup, najem ali nakup blaga na </a:t>
            </a:r>
            <a:r>
              <a:rPr lang="sl-SI" sz="2000" dirty="0" smtClean="0">
                <a:solidFill>
                  <a:schemeClr val="tx2"/>
                </a:solidFill>
                <a:latin typeface="Arial"/>
                <a:ea typeface="Calibri"/>
              </a:rPr>
              <a:t>kredit</a:t>
            </a:r>
            <a:endParaRPr lang="sl-SI" sz="2000" dirty="0">
              <a:solidFill>
                <a:schemeClr val="tx2"/>
              </a:solidFill>
              <a:latin typeface="Times New Roman"/>
              <a:ea typeface="Calibri"/>
            </a:endParaRPr>
          </a:p>
          <a:p>
            <a:pPr>
              <a:spcAft>
                <a:spcPts val="0"/>
              </a:spcAft>
            </a:pPr>
            <a:endParaRPr lang="sl-SI" sz="2000" dirty="0">
              <a:solidFill>
                <a:schemeClr val="tx2"/>
              </a:solidFill>
              <a:latin typeface="Arial"/>
              <a:ea typeface="Calibri"/>
              <a:cs typeface="Times New Roman"/>
            </a:endParaRPr>
          </a:p>
          <a:p>
            <a:pPr>
              <a:spcAft>
                <a:spcPts val="0"/>
              </a:spcAft>
            </a:pPr>
            <a:r>
              <a:rPr lang="sl-SI" sz="2000" b="1" dirty="0">
                <a:solidFill>
                  <a:schemeClr val="tx2"/>
                </a:solidFill>
                <a:latin typeface="Arial"/>
                <a:ea typeface="Calibri"/>
                <a:cs typeface="Arial"/>
              </a:rPr>
              <a:t>Javno naročilo storitev:</a:t>
            </a:r>
            <a:endParaRPr lang="sl-SI" sz="2000" b="1" dirty="0">
              <a:solidFill>
                <a:schemeClr val="tx2"/>
              </a:solidFill>
              <a:latin typeface="Arial"/>
              <a:ea typeface="Calibri"/>
              <a:cs typeface="Times New Roman"/>
            </a:endParaRPr>
          </a:p>
          <a:p>
            <a:pPr lvl="0" algn="just">
              <a:spcAft>
                <a:spcPts val="0"/>
              </a:spcAft>
              <a:buFont typeface="Calibri"/>
              <a:buChar char="-"/>
            </a:pPr>
            <a:r>
              <a:rPr lang="sl-SI" sz="2000" dirty="0">
                <a:solidFill>
                  <a:schemeClr val="tx2"/>
                </a:solidFill>
                <a:latin typeface="Arial"/>
                <a:ea typeface="Calibri"/>
              </a:rPr>
              <a:t>izvedba ene ali več storitev iz seznama </a:t>
            </a:r>
            <a:r>
              <a:rPr lang="sl-SI" sz="2000" dirty="0" smtClean="0">
                <a:solidFill>
                  <a:schemeClr val="tx2"/>
                </a:solidFill>
                <a:latin typeface="Arial"/>
                <a:ea typeface="Calibri"/>
              </a:rPr>
              <a:t>storitev </a:t>
            </a:r>
            <a:endParaRPr lang="sl-SI" sz="2000" dirty="0">
              <a:solidFill>
                <a:schemeClr val="tx2"/>
              </a:solidFill>
              <a:latin typeface="Times New Roman"/>
              <a:ea typeface="Calibri"/>
            </a:endParaRPr>
          </a:p>
          <a:p>
            <a:pPr marL="0" lvl="0" indent="0" algn="just">
              <a:spcAft>
                <a:spcPts val="0"/>
              </a:spcAft>
              <a:buNone/>
            </a:pPr>
            <a:endParaRPr lang="sl-SI" sz="2000" dirty="0">
              <a:effectLst/>
              <a:latin typeface="Times New Roman"/>
              <a:ea typeface="Calibri"/>
            </a:endParaRPr>
          </a:p>
        </p:txBody>
      </p:sp>
    </p:spTree>
    <p:extLst>
      <p:ext uri="{BB962C8B-B14F-4D97-AF65-F5344CB8AC3E}">
        <p14:creationId xmlns:p14="http://schemas.microsoft.com/office/powerpoint/2010/main" val="539979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3186578" cy="492443"/>
          </a:xfrm>
        </p:spPr>
        <p:txBody>
          <a:bodyPr/>
          <a:lstStyle/>
          <a:p>
            <a:r>
              <a:rPr lang="sl-SI" sz="3200" b="1" dirty="0" smtClean="0">
                <a:solidFill>
                  <a:schemeClr val="tx2"/>
                </a:solidFill>
              </a:rPr>
              <a:t>Vrste postopkov</a:t>
            </a:r>
            <a:endParaRPr lang="sl-SI" sz="3200" dirty="0">
              <a:solidFill>
                <a:schemeClr val="tx2"/>
              </a:solidFill>
            </a:endParaRPr>
          </a:p>
        </p:txBody>
      </p:sp>
      <p:sp>
        <p:nvSpPr>
          <p:cNvPr id="21" name="Content Placeholder 20"/>
          <p:cNvSpPr>
            <a:spLocks noGrp="1"/>
          </p:cNvSpPr>
          <p:nvPr>
            <p:ph idx="4294967295"/>
          </p:nvPr>
        </p:nvSpPr>
        <p:spPr>
          <a:xfrm>
            <a:off x="971550" y="2309567"/>
            <a:ext cx="7200900" cy="4345757"/>
          </a:xfrm>
        </p:spPr>
        <p:txBody>
          <a:bodyPr rtlCol="0">
            <a:noAutofit/>
          </a:bodyPr>
          <a:lstStyle/>
          <a:p>
            <a:pPr marL="0" indent="0">
              <a:spcAft>
                <a:spcPts val="0"/>
              </a:spcAft>
              <a:buNone/>
            </a:pPr>
            <a:r>
              <a:rPr lang="sl-SI" sz="2000" dirty="0">
                <a:solidFill>
                  <a:schemeClr val="tx2"/>
                </a:solidFill>
                <a:latin typeface="Arial"/>
                <a:ea typeface="Calibri"/>
              </a:rPr>
              <a:t> Zakon o javnem naročanju pozna 7 vrst postopkov</a:t>
            </a:r>
            <a:r>
              <a:rPr lang="sl-SI" sz="2000" dirty="0" smtClean="0">
                <a:solidFill>
                  <a:schemeClr val="tx2"/>
                </a:solidFill>
                <a:latin typeface="Arial"/>
                <a:ea typeface="Calibri"/>
              </a:rPr>
              <a:t>:</a:t>
            </a:r>
          </a:p>
          <a:p>
            <a:pPr marL="0" indent="0">
              <a:spcAft>
                <a:spcPts val="0"/>
              </a:spcAft>
              <a:buNone/>
            </a:pPr>
            <a:endParaRPr lang="sl-SI" sz="2000" dirty="0">
              <a:solidFill>
                <a:schemeClr val="tx2"/>
              </a:solidFill>
              <a:latin typeface="Arial"/>
              <a:ea typeface="Calibri"/>
            </a:endParaRPr>
          </a:p>
          <a:p>
            <a:pPr marL="0" indent="0">
              <a:spcAft>
                <a:spcPts val="0"/>
              </a:spcAft>
              <a:buNone/>
            </a:pPr>
            <a:r>
              <a:rPr lang="sl-SI" sz="2000" dirty="0" smtClean="0">
                <a:solidFill>
                  <a:schemeClr val="tx2"/>
                </a:solidFill>
                <a:latin typeface="Arial"/>
                <a:ea typeface="Calibri"/>
              </a:rPr>
              <a:t>-</a:t>
            </a:r>
            <a:r>
              <a:rPr lang="sl-SI" sz="2000" dirty="0">
                <a:solidFill>
                  <a:schemeClr val="tx2"/>
                </a:solidFill>
                <a:latin typeface="Arial"/>
                <a:ea typeface="Calibri"/>
              </a:rPr>
              <a:t>	odprti postopek, </a:t>
            </a:r>
          </a:p>
          <a:p>
            <a:pPr marL="0" indent="0">
              <a:spcAft>
                <a:spcPts val="0"/>
              </a:spcAft>
              <a:buNone/>
            </a:pPr>
            <a:r>
              <a:rPr lang="sl-SI" sz="2000" dirty="0">
                <a:solidFill>
                  <a:schemeClr val="tx2"/>
                </a:solidFill>
                <a:latin typeface="Arial"/>
                <a:ea typeface="Calibri"/>
              </a:rPr>
              <a:t>-	postopek s predhodnim ugotavljanjem sposobnosti, </a:t>
            </a:r>
          </a:p>
          <a:p>
            <a:pPr marL="0" indent="0">
              <a:spcAft>
                <a:spcPts val="0"/>
              </a:spcAft>
              <a:buNone/>
            </a:pPr>
            <a:r>
              <a:rPr lang="sl-SI" sz="2000" dirty="0">
                <a:solidFill>
                  <a:schemeClr val="tx2"/>
                </a:solidFill>
                <a:latin typeface="Arial"/>
                <a:ea typeface="Calibri"/>
              </a:rPr>
              <a:t>-	konkurenčni dialog,</a:t>
            </a:r>
          </a:p>
          <a:p>
            <a:pPr marL="0" indent="0">
              <a:spcAft>
                <a:spcPts val="0"/>
              </a:spcAft>
              <a:buNone/>
            </a:pPr>
            <a:r>
              <a:rPr lang="sl-SI" sz="2000" dirty="0">
                <a:solidFill>
                  <a:schemeClr val="tx2"/>
                </a:solidFill>
                <a:latin typeface="Arial"/>
                <a:ea typeface="Calibri"/>
              </a:rPr>
              <a:t>-	postopek s pogajanji brez predhodne objave,</a:t>
            </a:r>
          </a:p>
          <a:p>
            <a:pPr marL="0" indent="0">
              <a:spcAft>
                <a:spcPts val="0"/>
              </a:spcAft>
              <a:buNone/>
            </a:pPr>
            <a:r>
              <a:rPr lang="sl-SI" sz="2000" dirty="0">
                <a:solidFill>
                  <a:schemeClr val="tx2"/>
                </a:solidFill>
                <a:latin typeface="Arial"/>
                <a:ea typeface="Calibri"/>
              </a:rPr>
              <a:t>-	postopek s pogajanji po predhodni objavi,</a:t>
            </a:r>
          </a:p>
          <a:p>
            <a:pPr marL="0" indent="0">
              <a:spcAft>
                <a:spcPts val="0"/>
              </a:spcAft>
              <a:buNone/>
            </a:pPr>
            <a:r>
              <a:rPr lang="sl-SI" sz="2000" dirty="0">
                <a:solidFill>
                  <a:schemeClr val="tx2"/>
                </a:solidFill>
                <a:latin typeface="Arial"/>
                <a:ea typeface="Calibri"/>
              </a:rPr>
              <a:t>-	postopek zbiranja ponudb po predhodni objavi in</a:t>
            </a:r>
          </a:p>
          <a:p>
            <a:pPr marL="0" indent="0">
              <a:spcAft>
                <a:spcPts val="0"/>
              </a:spcAft>
              <a:buNone/>
            </a:pPr>
            <a:r>
              <a:rPr lang="sl-SI" sz="2000" dirty="0">
                <a:solidFill>
                  <a:schemeClr val="tx2"/>
                </a:solidFill>
                <a:latin typeface="Arial"/>
                <a:ea typeface="Calibri"/>
              </a:rPr>
              <a:t>-	postopek oddaje naročila male vrednosti. </a:t>
            </a:r>
          </a:p>
          <a:p>
            <a:pPr marL="0" indent="0">
              <a:spcAft>
                <a:spcPts val="0"/>
              </a:spcAft>
              <a:buNone/>
            </a:pPr>
            <a:endParaRPr lang="sl-SI" sz="2000" dirty="0">
              <a:solidFill>
                <a:schemeClr val="tx2"/>
              </a:solidFill>
              <a:latin typeface="Times New Roman"/>
              <a:ea typeface="Calibri"/>
            </a:endParaRPr>
          </a:p>
          <a:p>
            <a:pPr marL="0" lvl="0" indent="0" algn="just">
              <a:spcAft>
                <a:spcPts val="0"/>
              </a:spcAft>
              <a:buNone/>
            </a:pPr>
            <a:endParaRPr lang="sl-SI" sz="2000" dirty="0">
              <a:effectLst/>
              <a:latin typeface="Times New Roman"/>
              <a:ea typeface="Calibri"/>
            </a:endParaRPr>
          </a:p>
        </p:txBody>
      </p:sp>
    </p:spTree>
    <p:extLst>
      <p:ext uri="{BB962C8B-B14F-4D97-AF65-F5344CB8AC3E}">
        <p14:creationId xmlns:p14="http://schemas.microsoft.com/office/powerpoint/2010/main" val="2681747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4964501" cy="492443"/>
          </a:xfrm>
        </p:spPr>
        <p:txBody>
          <a:bodyPr/>
          <a:lstStyle/>
          <a:p>
            <a:r>
              <a:rPr lang="sl-SI" sz="3200" dirty="0" smtClean="0">
                <a:solidFill>
                  <a:schemeClr val="tx2"/>
                </a:solidFill>
              </a:rPr>
              <a:t>Mejne vrednosti za izvedbo</a:t>
            </a:r>
            <a:endParaRPr lang="sl-SI" sz="3200" dirty="0">
              <a:solidFill>
                <a:schemeClr val="tx2"/>
              </a:solidFill>
            </a:endParaRPr>
          </a:p>
        </p:txBody>
      </p:sp>
      <p:sp>
        <p:nvSpPr>
          <p:cNvPr id="21" name="Content Placeholder 20"/>
          <p:cNvSpPr>
            <a:spLocks noGrp="1"/>
          </p:cNvSpPr>
          <p:nvPr>
            <p:ph idx="4294967295"/>
          </p:nvPr>
        </p:nvSpPr>
        <p:spPr>
          <a:xfrm>
            <a:off x="971550" y="2309567"/>
            <a:ext cx="7200900" cy="4345757"/>
          </a:xfrm>
        </p:spPr>
        <p:txBody>
          <a:bodyPr rtlCol="0">
            <a:noAutofit/>
          </a:bodyPr>
          <a:lstStyle/>
          <a:p>
            <a:pPr marL="0" indent="0">
              <a:spcAft>
                <a:spcPts val="0"/>
              </a:spcAft>
              <a:buNone/>
            </a:pPr>
            <a:r>
              <a:rPr lang="sl-SI" sz="2000" dirty="0">
                <a:solidFill>
                  <a:schemeClr val="tx2"/>
                </a:solidFill>
                <a:latin typeface="Arial"/>
                <a:ea typeface="Calibri"/>
              </a:rPr>
              <a:t> </a:t>
            </a:r>
            <a:endParaRPr lang="sl-SI" sz="2000" dirty="0">
              <a:solidFill>
                <a:schemeClr val="tx2"/>
              </a:solidFill>
              <a:latin typeface="Times New Roman"/>
              <a:ea typeface="Calibri"/>
            </a:endParaRPr>
          </a:p>
          <a:p>
            <a:pPr marL="0" lvl="0" indent="0" algn="just">
              <a:spcAft>
                <a:spcPts val="0"/>
              </a:spcAft>
              <a:buNone/>
            </a:pPr>
            <a:endParaRPr lang="sl-SI" sz="2000" dirty="0">
              <a:effectLst/>
              <a:latin typeface="Times New Roman"/>
              <a:ea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3349276313"/>
              </p:ext>
            </p:extLst>
          </p:nvPr>
        </p:nvGraphicFramePr>
        <p:xfrm>
          <a:off x="593889" y="2196446"/>
          <a:ext cx="7836420" cy="4123842"/>
        </p:xfrm>
        <a:graphic>
          <a:graphicData uri="http://schemas.openxmlformats.org/drawingml/2006/table">
            <a:tbl>
              <a:tblPr firstRow="1" firstCol="1" bandRow="1"/>
              <a:tblGrid>
                <a:gridCol w="886119"/>
                <a:gridCol w="2463143"/>
                <a:gridCol w="2485929"/>
                <a:gridCol w="2001229"/>
              </a:tblGrid>
              <a:tr h="1376313">
                <a:tc>
                  <a:txBody>
                    <a:bodyPr/>
                    <a:lstStyle/>
                    <a:p>
                      <a:pPr algn="just">
                        <a:spcAft>
                          <a:spcPts val="0"/>
                        </a:spcAft>
                      </a:pPr>
                      <a:r>
                        <a:rPr lang="sl-SI" sz="1000" dirty="0">
                          <a:effectLst/>
                          <a:latin typeface="Arial"/>
                          <a:ea typeface="Calibri"/>
                          <a:cs typeface="Arial"/>
                        </a:rPr>
                        <a:t> </a:t>
                      </a:r>
                      <a:endParaRPr lang="sl-SI" sz="1000" dirty="0">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2000" b="1" baseline="0" dirty="0">
                          <a:solidFill>
                            <a:schemeClr val="tx2"/>
                          </a:solidFill>
                          <a:effectLst/>
                          <a:latin typeface="Arial"/>
                          <a:ea typeface="Calibri"/>
                          <a:cs typeface="Arial"/>
                        </a:rPr>
                        <a:t>20.000/40.000 </a:t>
                      </a:r>
                      <a:endParaRPr lang="sl-SI" sz="2000" b="1" baseline="0" dirty="0" smtClean="0">
                        <a:solidFill>
                          <a:schemeClr val="tx2"/>
                        </a:solidFill>
                        <a:effectLst/>
                        <a:latin typeface="Arial"/>
                        <a:ea typeface="Calibri"/>
                        <a:cs typeface="Arial"/>
                      </a:endParaRPr>
                    </a:p>
                    <a:p>
                      <a:pPr algn="just">
                        <a:spcAft>
                          <a:spcPts val="0"/>
                        </a:spcAft>
                      </a:pPr>
                      <a:r>
                        <a:rPr lang="sl-SI" sz="2000" b="1" baseline="0" dirty="0" smtClean="0">
                          <a:solidFill>
                            <a:schemeClr val="tx2"/>
                          </a:solidFill>
                          <a:effectLst/>
                          <a:latin typeface="Arial"/>
                          <a:ea typeface="Calibri"/>
                          <a:cs typeface="Arial"/>
                        </a:rPr>
                        <a:t>(</a:t>
                      </a:r>
                      <a:r>
                        <a:rPr lang="sl-SI" sz="2000" b="1" baseline="0" dirty="0">
                          <a:solidFill>
                            <a:schemeClr val="tx2"/>
                          </a:solidFill>
                          <a:effectLst/>
                          <a:latin typeface="Arial"/>
                          <a:ea typeface="Calibri"/>
                          <a:cs typeface="Arial"/>
                        </a:rPr>
                        <a:t>B/S)</a:t>
                      </a:r>
                      <a:endParaRPr lang="sl-SI" sz="2000" baseline="0" dirty="0">
                        <a:solidFill>
                          <a:schemeClr val="tx2"/>
                        </a:solidFill>
                        <a:effectLst/>
                        <a:latin typeface="Arial"/>
                        <a:ea typeface="Calibri"/>
                        <a:cs typeface="Times New Roman"/>
                      </a:endParaRPr>
                    </a:p>
                    <a:p>
                      <a:pPr algn="just">
                        <a:spcAft>
                          <a:spcPts val="0"/>
                        </a:spcAft>
                      </a:pPr>
                      <a:r>
                        <a:rPr lang="sl-SI" sz="2000" b="1" baseline="0" dirty="0">
                          <a:solidFill>
                            <a:schemeClr val="tx2"/>
                          </a:solidFill>
                          <a:effectLst/>
                          <a:latin typeface="Arial"/>
                          <a:ea typeface="Calibri"/>
                          <a:cs typeface="Arial"/>
                        </a:rPr>
                        <a:t>40.000/80.000 </a:t>
                      </a:r>
                      <a:endParaRPr lang="sl-SI" sz="2000" b="1" baseline="0" dirty="0" smtClean="0">
                        <a:solidFill>
                          <a:schemeClr val="tx2"/>
                        </a:solidFill>
                        <a:effectLst/>
                        <a:latin typeface="Arial"/>
                        <a:ea typeface="Calibri"/>
                        <a:cs typeface="Arial"/>
                      </a:endParaRPr>
                    </a:p>
                    <a:p>
                      <a:pPr algn="just">
                        <a:spcAft>
                          <a:spcPts val="0"/>
                        </a:spcAft>
                      </a:pPr>
                      <a:r>
                        <a:rPr lang="sl-SI" sz="2000" b="1" baseline="0" dirty="0" smtClean="0">
                          <a:solidFill>
                            <a:schemeClr val="tx2"/>
                          </a:solidFill>
                          <a:effectLst/>
                          <a:latin typeface="Arial"/>
                          <a:ea typeface="Calibri"/>
                          <a:cs typeface="Arial"/>
                        </a:rPr>
                        <a:t>(</a:t>
                      </a:r>
                      <a:r>
                        <a:rPr lang="sl-SI" sz="2000" b="1" baseline="0" dirty="0">
                          <a:solidFill>
                            <a:schemeClr val="tx2"/>
                          </a:solidFill>
                          <a:effectLst/>
                          <a:latin typeface="Arial"/>
                          <a:ea typeface="Calibri"/>
                          <a:cs typeface="Arial"/>
                        </a:rPr>
                        <a:t>G)</a:t>
                      </a:r>
                      <a:endParaRPr lang="sl-SI" sz="2000" baseline="0" dirty="0">
                        <a:solidFill>
                          <a:schemeClr val="tx2"/>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2000" b="1" baseline="0" dirty="0">
                          <a:solidFill>
                            <a:schemeClr val="tx2"/>
                          </a:solidFill>
                          <a:effectLst/>
                          <a:latin typeface="Arial"/>
                          <a:ea typeface="Calibri"/>
                          <a:cs typeface="Arial"/>
                        </a:rPr>
                        <a:t>40.000-130.000 (B/S)</a:t>
                      </a:r>
                      <a:endParaRPr lang="sl-SI" sz="2000" baseline="0" dirty="0">
                        <a:solidFill>
                          <a:schemeClr val="tx2"/>
                        </a:solidFill>
                        <a:effectLst/>
                        <a:latin typeface="Arial"/>
                        <a:ea typeface="Calibri"/>
                        <a:cs typeface="Times New Roman"/>
                      </a:endParaRPr>
                    </a:p>
                    <a:p>
                      <a:pPr algn="just">
                        <a:spcAft>
                          <a:spcPts val="0"/>
                        </a:spcAft>
                      </a:pPr>
                      <a:r>
                        <a:rPr lang="sl-SI" sz="2000" b="1" baseline="0" dirty="0">
                          <a:solidFill>
                            <a:schemeClr val="tx2"/>
                          </a:solidFill>
                          <a:effectLst/>
                          <a:latin typeface="Arial"/>
                          <a:ea typeface="Calibri"/>
                          <a:cs typeface="Arial"/>
                        </a:rPr>
                        <a:t>80.000-274.000 </a:t>
                      </a:r>
                      <a:endParaRPr lang="sl-SI" sz="2000" b="1" baseline="0" dirty="0" smtClean="0">
                        <a:solidFill>
                          <a:schemeClr val="tx2"/>
                        </a:solidFill>
                        <a:effectLst/>
                        <a:latin typeface="Arial"/>
                        <a:ea typeface="Calibri"/>
                        <a:cs typeface="Arial"/>
                      </a:endParaRPr>
                    </a:p>
                    <a:p>
                      <a:pPr algn="just">
                        <a:spcAft>
                          <a:spcPts val="0"/>
                        </a:spcAft>
                      </a:pPr>
                      <a:r>
                        <a:rPr lang="sl-SI" sz="2000" b="1" baseline="0" dirty="0" smtClean="0">
                          <a:solidFill>
                            <a:schemeClr val="tx2"/>
                          </a:solidFill>
                          <a:effectLst/>
                          <a:latin typeface="Arial"/>
                          <a:ea typeface="Calibri"/>
                          <a:cs typeface="Arial"/>
                        </a:rPr>
                        <a:t>(</a:t>
                      </a:r>
                      <a:r>
                        <a:rPr lang="sl-SI" sz="2000" b="1" baseline="0" dirty="0">
                          <a:solidFill>
                            <a:schemeClr val="tx2"/>
                          </a:solidFill>
                          <a:effectLst/>
                          <a:latin typeface="Arial"/>
                          <a:ea typeface="Calibri"/>
                          <a:cs typeface="Arial"/>
                        </a:rPr>
                        <a:t>G)</a:t>
                      </a:r>
                      <a:endParaRPr lang="sl-SI" sz="2000" baseline="0" dirty="0">
                        <a:solidFill>
                          <a:schemeClr val="tx2"/>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sl-SI" sz="2000" b="1" baseline="0" dirty="0">
                          <a:solidFill>
                            <a:schemeClr val="tx2"/>
                          </a:solidFill>
                          <a:effectLst/>
                          <a:latin typeface="Arial"/>
                          <a:ea typeface="Calibri"/>
                          <a:cs typeface="Arial"/>
                        </a:rPr>
                        <a:t>nad</a:t>
                      </a:r>
                      <a:r>
                        <a:rPr lang="sl-SI" sz="2000" b="1" baseline="0" dirty="0" smtClean="0">
                          <a:solidFill>
                            <a:schemeClr val="tx2"/>
                          </a:solidFill>
                          <a:effectLst/>
                          <a:latin typeface="Arial"/>
                          <a:ea typeface="Calibri"/>
                          <a:cs typeface="Arial"/>
                        </a:rPr>
                        <a:t>. 130.000 </a:t>
                      </a:r>
                      <a:r>
                        <a:rPr lang="sl-SI" sz="2000" b="1" baseline="0" dirty="0">
                          <a:solidFill>
                            <a:schemeClr val="tx2"/>
                          </a:solidFill>
                          <a:effectLst/>
                          <a:latin typeface="Arial"/>
                          <a:ea typeface="Calibri"/>
                          <a:cs typeface="Arial"/>
                        </a:rPr>
                        <a:t>(B/S)</a:t>
                      </a:r>
                      <a:endParaRPr lang="sl-SI" sz="2000" baseline="0" dirty="0">
                        <a:solidFill>
                          <a:schemeClr val="tx2"/>
                        </a:solidFill>
                        <a:effectLst/>
                        <a:latin typeface="Arial"/>
                        <a:ea typeface="Calibri"/>
                        <a:cs typeface="Times New Roman"/>
                      </a:endParaRPr>
                    </a:p>
                    <a:p>
                      <a:pPr algn="l">
                        <a:spcAft>
                          <a:spcPts val="0"/>
                        </a:spcAft>
                      </a:pPr>
                      <a:r>
                        <a:rPr lang="sl-SI" sz="2000" b="1" baseline="0" dirty="0">
                          <a:solidFill>
                            <a:schemeClr val="tx2"/>
                          </a:solidFill>
                          <a:effectLst/>
                          <a:latin typeface="Arial"/>
                          <a:ea typeface="Calibri"/>
                          <a:cs typeface="Arial"/>
                        </a:rPr>
                        <a:t>nad. 274.000 (G)</a:t>
                      </a:r>
                      <a:endParaRPr lang="sl-SI" sz="2000" baseline="0" dirty="0">
                        <a:solidFill>
                          <a:schemeClr val="tx2"/>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70">
                <a:tc>
                  <a:txBody>
                    <a:bodyPr/>
                    <a:lstStyle/>
                    <a:p>
                      <a:pPr>
                        <a:lnSpc>
                          <a:spcPct val="115000"/>
                        </a:lnSpc>
                        <a:spcAft>
                          <a:spcPts val="0"/>
                        </a:spcAft>
                      </a:pPr>
                      <a:r>
                        <a:rPr lang="sl-SI" sz="2000" b="1" baseline="0" dirty="0">
                          <a:solidFill>
                            <a:schemeClr val="tx2"/>
                          </a:solidFill>
                          <a:effectLst/>
                          <a:latin typeface="Arial" pitchFamily="34" charset="0"/>
                          <a:ea typeface="Calibri"/>
                          <a:cs typeface="Times New Roman"/>
                        </a:rPr>
                        <a:t>OP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l-SI" sz="2000" b="1"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55670">
                <a:tc>
                  <a:txBody>
                    <a:bodyPr/>
                    <a:lstStyle/>
                    <a:p>
                      <a:pPr>
                        <a:lnSpc>
                          <a:spcPct val="115000"/>
                        </a:lnSpc>
                        <a:spcAft>
                          <a:spcPts val="0"/>
                        </a:spcAft>
                      </a:pPr>
                      <a:r>
                        <a:rPr lang="sl-SI" sz="2000" b="1" baseline="0" dirty="0">
                          <a:solidFill>
                            <a:schemeClr val="tx2"/>
                          </a:solidFill>
                          <a:effectLst/>
                          <a:latin typeface="Arial" pitchFamily="34" charset="0"/>
                          <a:ea typeface="Calibri"/>
                          <a:cs typeface="Times New Roman"/>
                        </a:rPr>
                        <a:t>PPUS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sl-SI" sz="2000" b="1"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8157">
                <a:tc>
                  <a:txBody>
                    <a:bodyPr/>
                    <a:lstStyle/>
                    <a:p>
                      <a:pPr>
                        <a:lnSpc>
                          <a:spcPct val="115000"/>
                        </a:lnSpc>
                        <a:spcAft>
                          <a:spcPts val="0"/>
                        </a:spcAft>
                      </a:pPr>
                      <a:r>
                        <a:rPr lang="sl-SI" sz="2000" b="1" baseline="0" dirty="0">
                          <a:solidFill>
                            <a:schemeClr val="tx2"/>
                          </a:solidFill>
                          <a:effectLst/>
                          <a:latin typeface="Arial" pitchFamily="34" charset="0"/>
                          <a:ea typeface="Calibri"/>
                          <a:cs typeface="Times New Roman"/>
                        </a:rPr>
                        <a:t>KD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1" baseline="0" dirty="0">
                          <a:solidFill>
                            <a:schemeClr val="tx2"/>
                          </a:solidFill>
                          <a:effectLst/>
                          <a:latin typeface="Arial" pitchFamily="34" charset="0"/>
                          <a:ea typeface="Calibri"/>
                          <a:cs typeface="Arial"/>
                        </a:rPr>
                        <a:t>27. člen ZJN</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52486">
                <a:tc>
                  <a:txBody>
                    <a:bodyPr/>
                    <a:lstStyle/>
                    <a:p>
                      <a:pPr>
                        <a:lnSpc>
                          <a:spcPct val="115000"/>
                        </a:lnSpc>
                        <a:spcAft>
                          <a:spcPts val="0"/>
                        </a:spcAft>
                      </a:pPr>
                      <a:r>
                        <a:rPr lang="sl-SI" sz="2000" b="1" baseline="0" dirty="0">
                          <a:solidFill>
                            <a:schemeClr val="tx2"/>
                          </a:solidFill>
                          <a:effectLst/>
                          <a:latin typeface="Arial" pitchFamily="34" charset="0"/>
                          <a:ea typeface="Calibri"/>
                          <a:cs typeface="Times New Roman"/>
                        </a:rPr>
                        <a:t>PPBO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baseline="0">
                          <a:solidFill>
                            <a:schemeClr val="tx2"/>
                          </a:solidFill>
                          <a:effectLst/>
                          <a:latin typeface="Arial" pitchFamily="34" charset="0"/>
                          <a:ea typeface="Calibri"/>
                          <a:cs typeface="Arial"/>
                        </a:rPr>
                        <a:t> </a:t>
                      </a:r>
                      <a:endParaRPr lang="sl-SI" sz="2000" baseline="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1" baseline="0" dirty="0">
                          <a:solidFill>
                            <a:schemeClr val="tx2"/>
                          </a:solidFill>
                          <a:effectLst/>
                          <a:latin typeface="Arial" pitchFamily="34" charset="0"/>
                          <a:ea typeface="Calibri"/>
                          <a:cs typeface="Arial"/>
                        </a:rPr>
                        <a:t>29. člen ZJN</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24206">
                <a:tc>
                  <a:txBody>
                    <a:bodyPr/>
                    <a:lstStyle/>
                    <a:p>
                      <a:pPr>
                        <a:lnSpc>
                          <a:spcPct val="115000"/>
                        </a:lnSpc>
                        <a:spcAft>
                          <a:spcPts val="0"/>
                        </a:spcAft>
                      </a:pPr>
                      <a:r>
                        <a:rPr lang="sl-SI" sz="2000" b="1" baseline="0" dirty="0">
                          <a:solidFill>
                            <a:schemeClr val="tx2"/>
                          </a:solidFill>
                          <a:effectLst/>
                          <a:latin typeface="Arial" pitchFamily="34" charset="0"/>
                          <a:ea typeface="Calibri"/>
                          <a:cs typeface="Times New Roman"/>
                        </a:rPr>
                        <a:t>PPO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baseline="0">
                          <a:solidFill>
                            <a:schemeClr val="tx2"/>
                          </a:solidFill>
                          <a:effectLst/>
                          <a:latin typeface="Arial" pitchFamily="34" charset="0"/>
                          <a:ea typeface="Calibri"/>
                          <a:cs typeface="Arial"/>
                        </a:rPr>
                        <a:t> </a:t>
                      </a:r>
                      <a:endParaRPr lang="sl-SI" sz="2000" baseline="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1" baseline="0" dirty="0">
                          <a:solidFill>
                            <a:schemeClr val="tx2"/>
                          </a:solidFill>
                          <a:effectLst/>
                          <a:latin typeface="Arial" pitchFamily="34" charset="0"/>
                          <a:ea typeface="Calibri"/>
                          <a:cs typeface="Arial"/>
                        </a:rPr>
                        <a:t>28. člen ZJN</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55670">
                <a:tc>
                  <a:txBody>
                    <a:bodyPr/>
                    <a:lstStyle/>
                    <a:p>
                      <a:pPr>
                        <a:lnSpc>
                          <a:spcPct val="115000"/>
                        </a:lnSpc>
                        <a:spcAft>
                          <a:spcPts val="0"/>
                        </a:spcAft>
                      </a:pPr>
                      <a:r>
                        <a:rPr lang="sl-SI" sz="2000" b="1" baseline="0" dirty="0">
                          <a:solidFill>
                            <a:schemeClr val="tx2"/>
                          </a:solidFill>
                          <a:effectLst/>
                          <a:latin typeface="Arial" pitchFamily="34" charset="0"/>
                          <a:ea typeface="Calibri"/>
                          <a:cs typeface="Times New Roman"/>
                        </a:rPr>
                        <a:t>PZP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baseline="0">
                          <a:solidFill>
                            <a:schemeClr val="tx2"/>
                          </a:solidFill>
                          <a:effectLst/>
                          <a:latin typeface="Arial" pitchFamily="34" charset="0"/>
                          <a:ea typeface="Calibri"/>
                          <a:cs typeface="Arial"/>
                        </a:rPr>
                        <a:t> </a:t>
                      </a:r>
                      <a:endParaRPr lang="sl-SI" sz="2000" baseline="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670">
                <a:tc>
                  <a:txBody>
                    <a:bodyPr/>
                    <a:lstStyle/>
                    <a:p>
                      <a:pPr>
                        <a:lnSpc>
                          <a:spcPct val="115000"/>
                        </a:lnSpc>
                        <a:spcAft>
                          <a:spcPts val="0"/>
                        </a:spcAft>
                      </a:pPr>
                      <a:r>
                        <a:rPr lang="sl-SI" sz="2000" b="1" baseline="0" dirty="0">
                          <a:solidFill>
                            <a:schemeClr val="tx2"/>
                          </a:solidFill>
                          <a:effectLst/>
                          <a:latin typeface="Arial" pitchFamily="34" charset="0"/>
                          <a:ea typeface="Calibri"/>
                          <a:cs typeface="Times New Roman"/>
                        </a:rPr>
                        <a:t>NMV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sl-SI" sz="2000" b="1" baseline="0">
                          <a:solidFill>
                            <a:schemeClr val="tx2"/>
                          </a:solidFill>
                          <a:effectLst/>
                          <a:latin typeface="Arial" pitchFamily="34" charset="0"/>
                          <a:ea typeface="Calibri"/>
                          <a:cs typeface="Arial"/>
                        </a:rPr>
                        <a:t> </a:t>
                      </a:r>
                      <a:endParaRPr lang="sl-SI" sz="2000" baseline="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sl-SI" sz="2000" baseline="0" dirty="0">
                          <a:solidFill>
                            <a:schemeClr val="tx2"/>
                          </a:solidFill>
                          <a:effectLst/>
                          <a:latin typeface="Arial" pitchFamily="34" charset="0"/>
                          <a:ea typeface="Calibri"/>
                          <a:cs typeface="Arial"/>
                        </a:rPr>
                        <a:t> </a:t>
                      </a:r>
                      <a:endParaRPr lang="sl-SI" sz="2000" baseline="0" dirty="0">
                        <a:solidFill>
                          <a:schemeClr val="tx2"/>
                        </a:solidFill>
                        <a:effectLst/>
                        <a:latin typeface="Arial" pitchFamily="34"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50949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9"/>
          <p:cNvSpPr>
            <a:spLocks noGrp="1"/>
          </p:cNvSpPr>
          <p:nvPr>
            <p:ph type="title"/>
          </p:nvPr>
        </p:nvSpPr>
        <p:spPr>
          <a:xfrm>
            <a:off x="971550" y="1547813"/>
            <a:ext cx="5825313" cy="492443"/>
          </a:xfrm>
        </p:spPr>
        <p:txBody>
          <a:bodyPr/>
          <a:lstStyle/>
          <a:p>
            <a:r>
              <a:rPr lang="sl-SI" sz="3200" b="1" dirty="0" smtClean="0">
                <a:solidFill>
                  <a:schemeClr val="tx2"/>
                </a:solidFill>
              </a:rPr>
              <a:t>Evidenčni postopki oddaje JN</a:t>
            </a:r>
            <a:endParaRPr lang="sl-SI" sz="3200" dirty="0">
              <a:solidFill>
                <a:schemeClr val="tx2"/>
              </a:solidFill>
            </a:endParaRPr>
          </a:p>
        </p:txBody>
      </p:sp>
      <p:sp>
        <p:nvSpPr>
          <p:cNvPr id="21" name="Content Placeholder 20"/>
          <p:cNvSpPr>
            <a:spLocks noGrp="1"/>
          </p:cNvSpPr>
          <p:nvPr>
            <p:ph idx="4294967295"/>
          </p:nvPr>
        </p:nvSpPr>
        <p:spPr>
          <a:xfrm>
            <a:off x="971550" y="2309567"/>
            <a:ext cx="7200900" cy="4345757"/>
          </a:xfrm>
        </p:spPr>
        <p:txBody>
          <a:bodyPr rtlCol="0">
            <a:noAutofit/>
          </a:bodyPr>
          <a:lstStyle/>
          <a:p>
            <a:pPr marL="0" indent="0" algn="just">
              <a:spcAft>
                <a:spcPts val="0"/>
              </a:spcAft>
              <a:buNone/>
            </a:pPr>
            <a:r>
              <a:rPr lang="sl-SI" sz="2000" dirty="0">
                <a:solidFill>
                  <a:schemeClr val="tx2"/>
                </a:solidFill>
                <a:latin typeface="Arial"/>
                <a:ea typeface="Calibri"/>
              </a:rPr>
              <a:t> Določbe ZJN-2 se ne uporabljajo za javna naročila blaga ali storitev, katerih vrednost je nižja od 20.000 EUR brez DDV, in za javna naročila gradenj, katerih vrednost je nižja od 40.000 EUR brez DDV, z izjemo določb o statistiki. </a:t>
            </a:r>
            <a:endParaRPr lang="sl-SI" sz="2000" dirty="0" smtClean="0">
              <a:solidFill>
                <a:schemeClr val="tx2"/>
              </a:solidFill>
              <a:latin typeface="Arial"/>
              <a:ea typeface="Calibri"/>
            </a:endParaRPr>
          </a:p>
          <a:p>
            <a:pPr marL="0" indent="0" algn="just">
              <a:spcAft>
                <a:spcPts val="0"/>
              </a:spcAft>
              <a:buNone/>
            </a:pPr>
            <a:endParaRPr lang="sl-SI" sz="2000" dirty="0">
              <a:solidFill>
                <a:schemeClr val="tx2"/>
              </a:solidFill>
              <a:latin typeface="Arial"/>
              <a:ea typeface="Calibri"/>
            </a:endParaRPr>
          </a:p>
          <a:p>
            <a:pPr marL="0" indent="0" algn="just">
              <a:spcAft>
                <a:spcPts val="0"/>
              </a:spcAft>
              <a:buNone/>
            </a:pPr>
            <a:r>
              <a:rPr lang="sl-SI" sz="2000" dirty="0" smtClean="0">
                <a:solidFill>
                  <a:schemeClr val="tx2"/>
                </a:solidFill>
                <a:latin typeface="Arial"/>
                <a:ea typeface="Calibri"/>
              </a:rPr>
              <a:t>Naročniki </a:t>
            </a:r>
            <a:r>
              <a:rPr lang="sl-SI" sz="2000" dirty="0">
                <a:solidFill>
                  <a:schemeClr val="tx2"/>
                </a:solidFill>
                <a:latin typeface="Arial"/>
                <a:ea typeface="Calibri"/>
              </a:rPr>
              <a:t>so za ta naročila dolžni voditi le evidenco o njihovi oddaji, ki obsega navedbo predmeta in vrednosti javnega naročila (t.i. evidenčni postopki). Pravno varstvo v smislu </a:t>
            </a:r>
            <a:r>
              <a:rPr lang="sl-SI" sz="2000" dirty="0" err="1">
                <a:solidFill>
                  <a:schemeClr val="tx2"/>
                </a:solidFill>
                <a:latin typeface="Arial"/>
                <a:ea typeface="Calibri"/>
              </a:rPr>
              <a:t>predrevizijskega</a:t>
            </a:r>
            <a:r>
              <a:rPr lang="sl-SI" sz="2000" dirty="0">
                <a:solidFill>
                  <a:schemeClr val="tx2"/>
                </a:solidFill>
                <a:latin typeface="Arial"/>
                <a:ea typeface="Calibri"/>
              </a:rPr>
              <a:t> in revizijskega postopka pred Državno revizijski komisijo pri evidenčnih postopkih ni.</a:t>
            </a:r>
            <a:endParaRPr lang="sl-SI" sz="2000" dirty="0">
              <a:solidFill>
                <a:schemeClr val="tx2"/>
              </a:solidFill>
              <a:latin typeface="Times New Roman"/>
              <a:ea typeface="Calibri"/>
            </a:endParaRPr>
          </a:p>
          <a:p>
            <a:pPr marL="0" lvl="0" indent="0" algn="just">
              <a:spcAft>
                <a:spcPts val="0"/>
              </a:spcAft>
              <a:buNone/>
            </a:pPr>
            <a:endParaRPr lang="sl-SI" sz="2000" dirty="0">
              <a:effectLst/>
              <a:latin typeface="Times New Roman"/>
              <a:ea typeface="Calibri"/>
            </a:endParaRPr>
          </a:p>
        </p:txBody>
      </p:sp>
    </p:spTree>
    <p:extLst>
      <p:ext uri="{BB962C8B-B14F-4D97-AF65-F5344CB8AC3E}">
        <p14:creationId xmlns:p14="http://schemas.microsoft.com/office/powerpoint/2010/main" val="3221762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ZiP_novi_cgp">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DU 2010">
      <a:dk1>
        <a:srgbClr val="999999"/>
      </a:dk1>
      <a:lt1>
        <a:sysClr val="window" lastClr="FFFFFF"/>
      </a:lt1>
      <a:dk2>
        <a:srgbClr val="000000"/>
      </a:dk2>
      <a:lt2>
        <a:srgbClr val="D8D8D8"/>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MZiP_novi_cgp</Template>
  <TotalTime>849</TotalTime>
  <Words>3039</Words>
  <Application>Microsoft Office PowerPoint</Application>
  <PresentationFormat>Diaprojekcija na zaslonu (4:3)</PresentationFormat>
  <Paragraphs>411</Paragraphs>
  <Slides>44</Slides>
  <Notes>37</Notes>
  <HiddenSlides>0</HiddenSlides>
  <MMClips>0</MMClips>
  <ScaleCrop>false</ScaleCrop>
  <HeadingPairs>
    <vt:vector size="6" baseType="variant">
      <vt:variant>
        <vt:lpstr>Uporabljene pisave</vt:lpstr>
      </vt:variant>
      <vt:variant>
        <vt:i4>4</vt:i4>
      </vt:variant>
      <vt:variant>
        <vt:lpstr>Tema</vt:lpstr>
      </vt:variant>
      <vt:variant>
        <vt:i4>2</vt:i4>
      </vt:variant>
      <vt:variant>
        <vt:lpstr>Naslovi diapozitivov</vt:lpstr>
      </vt:variant>
      <vt:variant>
        <vt:i4>44</vt:i4>
      </vt:variant>
    </vt:vector>
  </HeadingPairs>
  <TitlesOfParts>
    <vt:vector size="50" baseType="lpstr">
      <vt:lpstr>Arial</vt:lpstr>
      <vt:lpstr>Republika</vt:lpstr>
      <vt:lpstr>Times New Roman</vt:lpstr>
      <vt:lpstr>Calibri</vt:lpstr>
      <vt:lpstr>MZiP_novi_cgp</vt:lpstr>
      <vt:lpstr>Custom Design</vt:lpstr>
      <vt:lpstr> Javno naročanje     Petra Ložar</vt:lpstr>
      <vt:lpstr>Javno naročanje pri izvajanju projektov  v programih ETS (2007-2013) </vt:lpstr>
      <vt:lpstr>Nacionalna zakonodaja</vt:lpstr>
      <vt:lpstr>Definicija javnega naročila</vt:lpstr>
      <vt:lpstr>Naročniki</vt:lpstr>
      <vt:lpstr>Predmet javnega naročila</vt:lpstr>
      <vt:lpstr>Vrste postopkov</vt:lpstr>
      <vt:lpstr>Mejne vrednosti za izvedbo</vt:lpstr>
      <vt:lpstr>Evidenčni postopki oddaje JN</vt:lpstr>
      <vt:lpstr>PowerPointova predstavitev</vt:lpstr>
      <vt:lpstr>PowerPointova predstavitev</vt:lpstr>
      <vt:lpstr>PowerPointova predstavitev</vt:lpstr>
      <vt:lpstr>PowerPointova predstavitev</vt:lpstr>
      <vt:lpstr>PowerPointova predstavitev</vt:lpstr>
      <vt:lpstr>Faze postopka oddaje JN</vt:lpstr>
      <vt:lpstr>Ocenjena vrednost</vt:lpstr>
      <vt:lpstr>PowerPointova predstavitev</vt:lpstr>
      <vt:lpstr>Ocenjena vrednost</vt:lpstr>
      <vt:lpstr>PowerPointova predstavitev</vt:lpstr>
      <vt:lpstr>Ocenjena vrednost</vt:lpstr>
      <vt:lpstr>PowerPointova predstavitev</vt:lpstr>
      <vt:lpstr>Faze postopka oddaje JN</vt:lpstr>
      <vt:lpstr>Vsebina razpisne dokumentacije</vt:lpstr>
      <vt:lpstr>Oblikovanje predmeta javnega naročila</vt:lpstr>
      <vt:lpstr>PowerPointova predstavitev</vt:lpstr>
      <vt:lpstr>PowerPointova predstavitev</vt:lpstr>
      <vt:lpstr>Vsebina razpisne dokumentacije</vt:lpstr>
      <vt:lpstr>PowerPointova predstavitev</vt:lpstr>
      <vt:lpstr>    </vt:lpstr>
      <vt:lpstr>PowerPointova predstavitev</vt:lpstr>
      <vt:lpstr>Vsebina razpisne dokumentacije</vt:lpstr>
      <vt:lpstr>PowerPointova predstavitev</vt:lpstr>
      <vt:lpstr>Faze postopka oddaje JN</vt:lpstr>
      <vt:lpstr>PowerPointova predstavitev</vt:lpstr>
      <vt:lpstr>Zapisnik o odpiranju ponudb</vt:lpstr>
      <vt:lpstr>Faze postopka oddaje JN</vt:lpstr>
      <vt:lpstr>Dopolnitev ponudb</vt:lpstr>
      <vt:lpstr>Faze postopka oddaje JN</vt:lpstr>
      <vt:lpstr>Odločitev o oddaji naročila</vt:lpstr>
      <vt:lpstr>Obdobje mirovanja</vt:lpstr>
      <vt:lpstr>Obdobja mirovanja ni potrebno upoštevati:  – je v post. JN objavil obvestilo o JN in prejel 1 pravočasno ponudbo  – v postopku s pogajanji brez predhodne objave    : ko zaradi vložene revizije naročnik ne more pravočasno oddati JN    :  če se je naročnik pogajal le z enim gospodarski subjektom  – v postopku s pogajanji po predhodni objavi     : če se je naročnik pogajal le  z enim gospodarski subjektom, ki je       v predh. neuspelem postopku izkazal izpolnjevanje vseh pogojev   –  oddaja posameznega naročila pri okvirnega sporazuma ali v      dinamičnem nabavnem sistemu. </vt:lpstr>
      <vt:lpstr>- Odstop od izvedbe JN (5. odst. 80 člena ZJN-2) : odstop po odločitvi in pred podpisom pogodbe : soglasje nadzornega organa : obstoj enega izmed zakonsko določenih pogojev (predmeta JN ne   potrebuje več, nima zagotovljenih finančnih sredstev, obstaja utemeljen    sum, da bi bila sklenitev pogodbe posledica KD, izredne okoliščine) Odstop, v primeru ko je vložen revizijski zahtevek, ureja ZPVPJN.  - Sprememba in sprejem nove odločitve (5. odst. 79. člena ZJN-2) : z namenom odprave ugotovljenih nezakonitosti lahko naročnik do    pravnomočnosti svoj odločitev spremeni in sprejme novo odločitev : po prejemu revizije pa le, če je že odločil o zahtevku in pod pogojem,    da je nova odločitev skladna z odločitvijo o revizijskem zahtevku :  z novo odločitvijo začne rok za uveljavljanje pravnega varstva znova teči  - Predrevizijski postopek in revizijski postopek : ravnanja naročnika so določena v ZPVPJN      </vt:lpstr>
      <vt:lpstr>Faze postopka oddaje JN</vt:lpstr>
      <vt:lpstr>  Hvala za vašo pozornost</vt:lpstr>
    </vt:vector>
  </TitlesOfParts>
  <Company>MZIP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Javno naročanje     Petra Ložar</dc:title>
  <dc:creator>Petra Ložar</dc:creator>
  <cp:lastModifiedBy>Nada Hozjan</cp:lastModifiedBy>
  <cp:revision>60</cp:revision>
  <dcterms:created xsi:type="dcterms:W3CDTF">2013-06-28T07:51:59Z</dcterms:created>
  <dcterms:modified xsi:type="dcterms:W3CDTF">2013-07-16T12:33:24Z</dcterms:modified>
</cp:coreProperties>
</file>